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81" r:id="rId5"/>
    <p:sldId id="282" r:id="rId6"/>
    <p:sldId id="283" r:id="rId7"/>
    <p:sldId id="261" r:id="rId8"/>
    <p:sldId id="263" r:id="rId9"/>
    <p:sldId id="264" r:id="rId10"/>
    <p:sldId id="265" r:id="rId11"/>
    <p:sldId id="267" r:id="rId12"/>
    <p:sldId id="269" r:id="rId13"/>
    <p:sldId id="270" r:id="rId14"/>
    <p:sldId id="272" r:id="rId15"/>
    <p:sldId id="274" r:id="rId16"/>
    <p:sldId id="275" r:id="rId17"/>
    <p:sldId id="276" r:id="rId18"/>
    <p:sldId id="277" r:id="rId19"/>
    <p:sldId id="279" r:id="rId20"/>
    <p:sldId id="280" r:id="rId21"/>
    <p:sldId id="278" r:id="rId2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NULL"/><Relationship Id="rId1" Type="http://schemas.openxmlformats.org/officeDocument/2006/relationships/image" Target="../media/image20.png"/><Relationship Id="rId6" Type="http://schemas.openxmlformats.org/officeDocument/2006/relationships/image" Target="NULL"/><Relationship Id="rId5" Type="http://schemas.openxmlformats.org/officeDocument/2006/relationships/image" Target="../media/image22.png"/><Relationship Id="rId4" Type="http://schemas.openxmlformats.org/officeDocument/2006/relationships/image" Target="NUL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NULL"/><Relationship Id="rId1" Type="http://schemas.openxmlformats.org/officeDocument/2006/relationships/image" Target="../media/image20.png"/><Relationship Id="rId6" Type="http://schemas.openxmlformats.org/officeDocument/2006/relationships/image" Target="NULL"/><Relationship Id="rId5" Type="http://schemas.openxmlformats.org/officeDocument/2006/relationships/image" Target="../media/image22.png"/><Relationship Id="rId4" Type="http://schemas.openxmlformats.org/officeDocument/2006/relationships/image" Target="NUL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9A7815-CCB9-4F9E-A54A-BFD53C4F2C3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44754354-599B-4889-BC6E-BB184791AC8E}">
      <dgm:prSet/>
      <dgm:spPr/>
      <dgm:t>
        <a:bodyPr/>
        <a:lstStyle/>
        <a:p>
          <a:r>
            <a:rPr lang="en-US" dirty="0" err="1" smtClean="0"/>
            <a:t>Os</a:t>
          </a:r>
          <a:r>
            <a:rPr lang="en-US" dirty="0" smtClean="0"/>
            <a:t> </a:t>
          </a:r>
          <a:r>
            <a:rPr lang="en-US" dirty="0" err="1" smtClean="0"/>
            <a:t>delegados</a:t>
          </a:r>
          <a:r>
            <a:rPr lang="en-US" dirty="0" smtClean="0"/>
            <a:t> </a:t>
          </a:r>
          <a:r>
            <a:rPr lang="en-US" dirty="0" err="1" smtClean="0"/>
            <a:t>recomendaram</a:t>
          </a:r>
          <a:r>
            <a:rPr lang="en-US" dirty="0" smtClean="0"/>
            <a:t> a </a:t>
          </a:r>
          <a:r>
            <a:rPr lang="en-US" dirty="0" err="1" smtClean="0"/>
            <a:t>criação</a:t>
          </a:r>
          <a:r>
            <a:rPr lang="en-US" dirty="0" smtClean="0"/>
            <a:t> de </a:t>
          </a:r>
          <a:r>
            <a:rPr lang="en-US" dirty="0" err="1" smtClean="0"/>
            <a:t>uma</a:t>
          </a:r>
          <a:r>
            <a:rPr lang="en-US" dirty="0" smtClean="0"/>
            <a:t> </a:t>
          </a:r>
          <a:r>
            <a:rPr lang="en-US" dirty="0" err="1" smtClean="0"/>
            <a:t>equipe</a:t>
          </a:r>
          <a:r>
            <a:rPr lang="en-US" dirty="0" smtClean="0"/>
            <a:t> de </a:t>
          </a:r>
          <a:r>
            <a:rPr lang="en-US" dirty="0" err="1" smtClean="0"/>
            <a:t>formação</a:t>
          </a:r>
          <a:r>
            <a:rPr lang="en-US" dirty="0" smtClean="0"/>
            <a:t> </a:t>
          </a:r>
          <a:r>
            <a:rPr lang="en-US" dirty="0" err="1" smtClean="0"/>
            <a:t>mundial</a:t>
          </a:r>
          <a:endParaRPr lang="en-US" dirty="0"/>
        </a:p>
      </dgm:t>
    </dgm:pt>
    <dgm:pt modelId="{0F6151D5-AE46-4AEC-A19B-E738A0906824}" type="parTrans" cxnId="{4487C2B7-F6ED-453E-A99B-E21D58193BD4}">
      <dgm:prSet/>
      <dgm:spPr/>
      <dgm:t>
        <a:bodyPr/>
        <a:lstStyle/>
        <a:p>
          <a:endParaRPr lang="en-US"/>
        </a:p>
      </dgm:t>
    </dgm:pt>
    <dgm:pt modelId="{FC5683D8-9B97-4843-A6A9-ADD09C37257B}" type="sibTrans" cxnId="{4487C2B7-F6ED-453E-A99B-E21D58193BD4}">
      <dgm:prSet/>
      <dgm:spPr/>
      <dgm:t>
        <a:bodyPr/>
        <a:lstStyle/>
        <a:p>
          <a:endParaRPr lang="en-US"/>
        </a:p>
      </dgm:t>
    </dgm:pt>
    <dgm:pt modelId="{0045685E-2602-4641-AA36-2F6926E233AA}">
      <dgm:prSet/>
      <dgm:spPr/>
      <dgm:t>
        <a:bodyPr/>
        <a:lstStyle/>
        <a:p>
          <a:r>
            <a:rPr lang="en-US" dirty="0" err="1" smtClean="0"/>
            <a:t>Os</a:t>
          </a:r>
          <a:r>
            <a:rPr lang="en-US" dirty="0" smtClean="0"/>
            <a:t> </a:t>
          </a:r>
          <a:r>
            <a:rPr lang="en-US" dirty="0" err="1" smtClean="0"/>
            <a:t>delegados</a:t>
          </a:r>
          <a:r>
            <a:rPr lang="en-US" dirty="0" smtClean="0"/>
            <a:t> </a:t>
          </a:r>
          <a:r>
            <a:rPr lang="en-US" dirty="0" err="1" smtClean="0"/>
            <a:t>recomendaram</a:t>
          </a:r>
          <a:r>
            <a:rPr lang="en-US" dirty="0" smtClean="0"/>
            <a:t> a </a:t>
          </a:r>
          <a:r>
            <a:rPr lang="en-US" dirty="0" err="1" smtClean="0"/>
            <a:t>criação</a:t>
          </a:r>
          <a:r>
            <a:rPr lang="en-US" dirty="0" smtClean="0"/>
            <a:t> de um </a:t>
          </a:r>
          <a:r>
            <a:rPr lang="en-US" dirty="0" err="1" smtClean="0"/>
            <a:t>depositório</a:t>
          </a:r>
          <a:r>
            <a:rPr lang="en-US" dirty="0" smtClean="0"/>
            <a:t> de </a:t>
          </a:r>
          <a:r>
            <a:rPr lang="en-US" dirty="0" err="1" smtClean="0"/>
            <a:t>materiais</a:t>
          </a:r>
          <a:r>
            <a:rPr lang="en-US" dirty="0" smtClean="0"/>
            <a:t> de </a:t>
          </a:r>
          <a:r>
            <a:rPr lang="en-US" dirty="0" err="1" smtClean="0"/>
            <a:t>formação</a:t>
          </a:r>
          <a:endParaRPr lang="en-US" dirty="0"/>
        </a:p>
      </dgm:t>
    </dgm:pt>
    <dgm:pt modelId="{54C9364D-A8A1-495C-9B65-7BECC54CAF46}" type="parTrans" cxnId="{DECA7A66-1ABB-4DA8-B2AA-C2B489101D4F}">
      <dgm:prSet/>
      <dgm:spPr/>
      <dgm:t>
        <a:bodyPr/>
        <a:lstStyle/>
        <a:p>
          <a:endParaRPr lang="en-US"/>
        </a:p>
      </dgm:t>
    </dgm:pt>
    <dgm:pt modelId="{1AC85FFE-382B-4BFE-81B0-6BDA5DC9ACF8}" type="sibTrans" cxnId="{DECA7A66-1ABB-4DA8-B2AA-C2B489101D4F}">
      <dgm:prSet/>
      <dgm:spPr/>
      <dgm:t>
        <a:bodyPr/>
        <a:lstStyle/>
        <a:p>
          <a:endParaRPr lang="en-US"/>
        </a:p>
      </dgm:t>
    </dgm:pt>
    <dgm:pt modelId="{4357D702-CE49-42E2-83C8-074BACCBA90A}">
      <dgm:prSet/>
      <dgm:spPr/>
      <dgm:t>
        <a:bodyPr/>
        <a:lstStyle/>
        <a:p>
          <a:r>
            <a:rPr lang="en-US" dirty="0" err="1" smtClean="0"/>
            <a:t>Todos</a:t>
          </a:r>
          <a:r>
            <a:rPr lang="en-US" dirty="0" smtClean="0"/>
            <a:t> </a:t>
          </a:r>
          <a:r>
            <a:rPr lang="en-US" dirty="0" err="1" smtClean="0"/>
            <a:t>os</a:t>
          </a:r>
          <a:r>
            <a:rPr lang="en-US" dirty="0" smtClean="0"/>
            <a:t> </a:t>
          </a:r>
          <a:r>
            <a:rPr lang="en-US" dirty="0" err="1" smtClean="0"/>
            <a:t>membros</a:t>
          </a:r>
          <a:r>
            <a:rPr lang="en-US" dirty="0" smtClean="0"/>
            <a:t> do </a:t>
          </a:r>
          <a:r>
            <a:rPr lang="en-US" dirty="0" err="1" smtClean="0"/>
            <a:t>ExCo</a:t>
          </a:r>
          <a:r>
            <a:rPr lang="en-US" dirty="0" smtClean="0"/>
            <a:t> presents </a:t>
          </a:r>
          <a:r>
            <a:rPr lang="en-US" dirty="0" err="1" smtClean="0"/>
            <a:t>ao</a:t>
          </a:r>
          <a:r>
            <a:rPr lang="en-US" dirty="0" smtClean="0"/>
            <a:t> </a:t>
          </a:r>
          <a:r>
            <a:rPr lang="en-US" dirty="0" err="1" smtClean="0"/>
            <a:t>Encontro</a:t>
          </a:r>
          <a:r>
            <a:rPr lang="en-US" dirty="0" smtClean="0"/>
            <a:t> </a:t>
          </a:r>
          <a:r>
            <a:rPr lang="en-US" dirty="0" err="1" smtClean="0"/>
            <a:t>aprovaram</a:t>
          </a:r>
          <a:r>
            <a:rPr lang="en-US" dirty="0" smtClean="0"/>
            <a:t> as </a:t>
          </a:r>
          <a:r>
            <a:rPr lang="en-US" dirty="0" err="1" smtClean="0"/>
            <a:t>recomendações</a:t>
          </a:r>
          <a:r>
            <a:rPr lang="en-US" dirty="0" smtClean="0"/>
            <a:t> dos </a:t>
          </a:r>
          <a:r>
            <a:rPr lang="en-US" dirty="0" err="1" smtClean="0"/>
            <a:t>delegados</a:t>
          </a:r>
          <a:r>
            <a:rPr lang="en-US" dirty="0" smtClean="0"/>
            <a:t>. </a:t>
          </a:r>
          <a:endParaRPr lang="en-US" dirty="0"/>
        </a:p>
      </dgm:t>
    </dgm:pt>
    <dgm:pt modelId="{3206AF13-4269-4C09-AAD3-13EFA4D16D3A}" type="parTrans" cxnId="{CDF6C750-1444-4372-911F-B2AFB53ECA98}">
      <dgm:prSet/>
      <dgm:spPr/>
      <dgm:t>
        <a:bodyPr/>
        <a:lstStyle/>
        <a:p>
          <a:endParaRPr lang="en-US"/>
        </a:p>
      </dgm:t>
    </dgm:pt>
    <dgm:pt modelId="{67FE3FCC-44C8-4740-84BF-A4C809166577}" type="sibTrans" cxnId="{CDF6C750-1444-4372-911F-B2AFB53ECA98}">
      <dgm:prSet/>
      <dgm:spPr/>
      <dgm:t>
        <a:bodyPr/>
        <a:lstStyle/>
        <a:p>
          <a:endParaRPr lang="en-US"/>
        </a:p>
      </dgm:t>
    </dgm:pt>
    <dgm:pt modelId="{2706A978-2CB0-42DC-A7B9-7A4F7A65D2AB}" type="pres">
      <dgm:prSet presAssocID="{D79A7815-CCB9-4F9E-A54A-BFD53C4F2C33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3B1F5B8F-AA7E-4B3B-AD5A-75209C72B43B}" type="pres">
      <dgm:prSet presAssocID="{44754354-599B-4889-BC6E-BB184791AC8E}" presName="compNode" presStyleCnt="0"/>
      <dgm:spPr/>
    </dgm:pt>
    <dgm:pt modelId="{64597BFE-DB55-4D18-9682-2FA42FF89FFD}" type="pres">
      <dgm:prSet presAssocID="{44754354-599B-4889-BC6E-BB184791AC8E}" presName="bgRect" presStyleLbl="bgShp" presStyleIdx="0" presStyleCnt="3"/>
      <dgm:spPr/>
    </dgm:pt>
    <dgm:pt modelId="{D25CE263-E5F7-4101-9AD1-BCB017081C2F}" type="pres">
      <dgm:prSet presAssocID="{44754354-599B-4889-BC6E-BB184791AC8E}" presName="iconRect" presStyleLbl="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pt-BR"/>
        </a:p>
      </dgm:t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96C3404C-BD3C-4211-B39B-FD3C923FDBDE}" type="pres">
      <dgm:prSet presAssocID="{44754354-599B-4889-BC6E-BB184791AC8E}" presName="spaceRect" presStyleCnt="0"/>
      <dgm:spPr/>
    </dgm:pt>
    <dgm:pt modelId="{9BAD89D8-E328-4CFF-BF45-44E6F9C06C93}" type="pres">
      <dgm:prSet presAssocID="{44754354-599B-4889-BC6E-BB184791AC8E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pt-BR"/>
        </a:p>
      </dgm:t>
    </dgm:pt>
    <dgm:pt modelId="{C5B60F58-2AA1-4CD9-8E68-F98182962EBC}" type="pres">
      <dgm:prSet presAssocID="{FC5683D8-9B97-4843-A6A9-ADD09C37257B}" presName="sibTrans" presStyleCnt="0"/>
      <dgm:spPr/>
    </dgm:pt>
    <dgm:pt modelId="{8F44A52D-6C3C-43AA-ADCF-D87169D3D024}" type="pres">
      <dgm:prSet presAssocID="{0045685E-2602-4641-AA36-2F6926E233AA}" presName="compNode" presStyleCnt="0"/>
      <dgm:spPr/>
    </dgm:pt>
    <dgm:pt modelId="{B0F96906-10D5-486D-A701-0ED1E145D3A0}" type="pres">
      <dgm:prSet presAssocID="{0045685E-2602-4641-AA36-2F6926E233AA}" presName="bgRect" presStyleLbl="bgShp" presStyleIdx="1" presStyleCnt="3"/>
      <dgm:spPr/>
    </dgm:pt>
    <dgm:pt modelId="{58440B97-4540-48C1-9D34-B8F29448F8A8}" type="pres">
      <dgm:prSet presAssocID="{0045685E-2602-4641-AA36-2F6926E233AA}" presName="iconRect" presStyleLbl="node1" presStyleIdx="1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pt-BR"/>
        </a:p>
      </dgm:t>
      <dgm:extLst>
        <a:ext uri="{E40237B7-FDA0-4F09-8148-C483321AD2D9}">
          <dgm14:cNvPr xmlns:dgm14="http://schemas.microsoft.com/office/drawing/2010/diagram" id="0" name="" descr="Laptop"/>
        </a:ext>
      </dgm:extLst>
    </dgm:pt>
    <dgm:pt modelId="{74F7C367-0FFC-4A31-8A83-9F4A441FF79B}" type="pres">
      <dgm:prSet presAssocID="{0045685E-2602-4641-AA36-2F6926E233AA}" presName="spaceRect" presStyleCnt="0"/>
      <dgm:spPr/>
    </dgm:pt>
    <dgm:pt modelId="{E067C17A-9403-4B5B-A6FB-117F42B6E1EF}" type="pres">
      <dgm:prSet presAssocID="{0045685E-2602-4641-AA36-2F6926E233AA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pt-BR"/>
        </a:p>
      </dgm:t>
    </dgm:pt>
    <dgm:pt modelId="{C46A01DF-206D-496C-94B4-7BDDB00C7274}" type="pres">
      <dgm:prSet presAssocID="{1AC85FFE-382B-4BFE-81B0-6BDA5DC9ACF8}" presName="sibTrans" presStyleCnt="0"/>
      <dgm:spPr/>
    </dgm:pt>
    <dgm:pt modelId="{FADA415A-C5DE-419B-A806-4C1F1206C912}" type="pres">
      <dgm:prSet presAssocID="{4357D702-CE49-42E2-83C8-074BACCBA90A}" presName="compNode" presStyleCnt="0"/>
      <dgm:spPr/>
    </dgm:pt>
    <dgm:pt modelId="{7E13EE9E-2873-4B87-A1AC-8B4EA7442E6C}" type="pres">
      <dgm:prSet presAssocID="{4357D702-CE49-42E2-83C8-074BACCBA90A}" presName="bgRect" presStyleLbl="bgShp" presStyleIdx="2" presStyleCnt="3"/>
      <dgm:spPr/>
    </dgm:pt>
    <dgm:pt modelId="{1D2D1AA5-934C-456D-BAA4-1474C60888C2}" type="pres">
      <dgm:prSet presAssocID="{4357D702-CE49-42E2-83C8-074BACCBA90A}" presName="iconRect" presStyleLbl="node1" presStyleIdx="2" presStyleCnt="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pt-BR"/>
        </a:p>
      </dgm:t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761E2B0B-2436-44C7-95CA-F38296F3F342}" type="pres">
      <dgm:prSet presAssocID="{4357D702-CE49-42E2-83C8-074BACCBA90A}" presName="spaceRect" presStyleCnt="0"/>
      <dgm:spPr/>
    </dgm:pt>
    <dgm:pt modelId="{03EC9E4A-1746-47B1-A7F5-C3CD0081BFA1}" type="pres">
      <dgm:prSet presAssocID="{4357D702-CE49-42E2-83C8-074BACCBA90A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pt-BR"/>
        </a:p>
      </dgm:t>
    </dgm:pt>
  </dgm:ptLst>
  <dgm:cxnLst>
    <dgm:cxn modelId="{4487C2B7-F6ED-453E-A99B-E21D58193BD4}" srcId="{D79A7815-CCB9-4F9E-A54A-BFD53C4F2C33}" destId="{44754354-599B-4889-BC6E-BB184791AC8E}" srcOrd="0" destOrd="0" parTransId="{0F6151D5-AE46-4AEC-A19B-E738A0906824}" sibTransId="{FC5683D8-9B97-4843-A6A9-ADD09C37257B}"/>
    <dgm:cxn modelId="{DECA7A66-1ABB-4DA8-B2AA-C2B489101D4F}" srcId="{D79A7815-CCB9-4F9E-A54A-BFD53C4F2C33}" destId="{0045685E-2602-4641-AA36-2F6926E233AA}" srcOrd="1" destOrd="0" parTransId="{54C9364D-A8A1-495C-9B65-7BECC54CAF46}" sibTransId="{1AC85FFE-382B-4BFE-81B0-6BDA5DC9ACF8}"/>
    <dgm:cxn modelId="{032EEBEF-7A77-439A-82A9-A5FF1E6D4BFE}" type="presOf" srcId="{D79A7815-CCB9-4F9E-A54A-BFD53C4F2C33}" destId="{2706A978-2CB0-42DC-A7B9-7A4F7A65D2AB}" srcOrd="0" destOrd="0" presId="urn:microsoft.com/office/officeart/2018/2/layout/IconVerticalSolidList"/>
    <dgm:cxn modelId="{CDF6C750-1444-4372-911F-B2AFB53ECA98}" srcId="{D79A7815-CCB9-4F9E-A54A-BFD53C4F2C33}" destId="{4357D702-CE49-42E2-83C8-074BACCBA90A}" srcOrd="2" destOrd="0" parTransId="{3206AF13-4269-4C09-AAD3-13EFA4D16D3A}" sibTransId="{67FE3FCC-44C8-4740-84BF-A4C809166577}"/>
    <dgm:cxn modelId="{6F7C0FB5-A176-4672-AA4E-C7405260C818}" type="presOf" srcId="{4357D702-CE49-42E2-83C8-074BACCBA90A}" destId="{03EC9E4A-1746-47B1-A7F5-C3CD0081BFA1}" srcOrd="0" destOrd="0" presId="urn:microsoft.com/office/officeart/2018/2/layout/IconVerticalSolidList"/>
    <dgm:cxn modelId="{E9944BC6-36C4-41C0-AADF-F0BC8880AD42}" type="presOf" srcId="{0045685E-2602-4641-AA36-2F6926E233AA}" destId="{E067C17A-9403-4B5B-A6FB-117F42B6E1EF}" srcOrd="0" destOrd="0" presId="urn:microsoft.com/office/officeart/2018/2/layout/IconVerticalSolidList"/>
    <dgm:cxn modelId="{AD5A5263-8097-432D-9A94-E4EFE713DD02}" type="presOf" srcId="{44754354-599B-4889-BC6E-BB184791AC8E}" destId="{9BAD89D8-E328-4CFF-BF45-44E6F9C06C93}" srcOrd="0" destOrd="0" presId="urn:microsoft.com/office/officeart/2018/2/layout/IconVerticalSolidList"/>
    <dgm:cxn modelId="{1ECDC9A1-852F-4783-9F02-FA1CB97FB5B4}" type="presParOf" srcId="{2706A978-2CB0-42DC-A7B9-7A4F7A65D2AB}" destId="{3B1F5B8F-AA7E-4B3B-AD5A-75209C72B43B}" srcOrd="0" destOrd="0" presId="urn:microsoft.com/office/officeart/2018/2/layout/IconVerticalSolidList"/>
    <dgm:cxn modelId="{F72FD457-4555-4BD8-BC11-C856392826BA}" type="presParOf" srcId="{3B1F5B8F-AA7E-4B3B-AD5A-75209C72B43B}" destId="{64597BFE-DB55-4D18-9682-2FA42FF89FFD}" srcOrd="0" destOrd="0" presId="urn:microsoft.com/office/officeart/2018/2/layout/IconVerticalSolidList"/>
    <dgm:cxn modelId="{8FB94282-0DCD-49FC-8971-8ED70384E06C}" type="presParOf" srcId="{3B1F5B8F-AA7E-4B3B-AD5A-75209C72B43B}" destId="{D25CE263-E5F7-4101-9AD1-BCB017081C2F}" srcOrd="1" destOrd="0" presId="urn:microsoft.com/office/officeart/2018/2/layout/IconVerticalSolidList"/>
    <dgm:cxn modelId="{B734B62D-4788-4FD9-AE32-A864BC69CE9D}" type="presParOf" srcId="{3B1F5B8F-AA7E-4B3B-AD5A-75209C72B43B}" destId="{96C3404C-BD3C-4211-B39B-FD3C923FDBDE}" srcOrd="2" destOrd="0" presId="urn:microsoft.com/office/officeart/2018/2/layout/IconVerticalSolidList"/>
    <dgm:cxn modelId="{AC740FB8-789D-4DF7-8A3A-D3870A1D9FAD}" type="presParOf" srcId="{3B1F5B8F-AA7E-4B3B-AD5A-75209C72B43B}" destId="{9BAD89D8-E328-4CFF-BF45-44E6F9C06C93}" srcOrd="3" destOrd="0" presId="urn:microsoft.com/office/officeart/2018/2/layout/IconVerticalSolidList"/>
    <dgm:cxn modelId="{28E54828-A701-436C-A85D-BBFAB157D587}" type="presParOf" srcId="{2706A978-2CB0-42DC-A7B9-7A4F7A65D2AB}" destId="{C5B60F58-2AA1-4CD9-8E68-F98182962EBC}" srcOrd="1" destOrd="0" presId="urn:microsoft.com/office/officeart/2018/2/layout/IconVerticalSolidList"/>
    <dgm:cxn modelId="{BFF2518A-549F-472C-A578-4E5AE3AB8C9E}" type="presParOf" srcId="{2706A978-2CB0-42DC-A7B9-7A4F7A65D2AB}" destId="{8F44A52D-6C3C-43AA-ADCF-D87169D3D024}" srcOrd="2" destOrd="0" presId="urn:microsoft.com/office/officeart/2018/2/layout/IconVerticalSolidList"/>
    <dgm:cxn modelId="{06E1552C-68DF-4667-BB76-A8FEE2F6E83E}" type="presParOf" srcId="{8F44A52D-6C3C-43AA-ADCF-D87169D3D024}" destId="{B0F96906-10D5-486D-A701-0ED1E145D3A0}" srcOrd="0" destOrd="0" presId="urn:microsoft.com/office/officeart/2018/2/layout/IconVerticalSolidList"/>
    <dgm:cxn modelId="{F1C0B256-A2CD-47B1-A98C-3DF0DCAA992A}" type="presParOf" srcId="{8F44A52D-6C3C-43AA-ADCF-D87169D3D024}" destId="{58440B97-4540-48C1-9D34-B8F29448F8A8}" srcOrd="1" destOrd="0" presId="urn:microsoft.com/office/officeart/2018/2/layout/IconVerticalSolidList"/>
    <dgm:cxn modelId="{80DCFB65-60ED-4DA9-ABDB-3EF46835A073}" type="presParOf" srcId="{8F44A52D-6C3C-43AA-ADCF-D87169D3D024}" destId="{74F7C367-0FFC-4A31-8A83-9F4A441FF79B}" srcOrd="2" destOrd="0" presId="urn:microsoft.com/office/officeart/2018/2/layout/IconVerticalSolidList"/>
    <dgm:cxn modelId="{D4697900-DD09-4DA6-915C-E678FF2ABE80}" type="presParOf" srcId="{8F44A52D-6C3C-43AA-ADCF-D87169D3D024}" destId="{E067C17A-9403-4B5B-A6FB-117F42B6E1EF}" srcOrd="3" destOrd="0" presId="urn:microsoft.com/office/officeart/2018/2/layout/IconVerticalSolidList"/>
    <dgm:cxn modelId="{5D1461BB-1456-4B71-9467-29677E4A3E16}" type="presParOf" srcId="{2706A978-2CB0-42DC-A7B9-7A4F7A65D2AB}" destId="{C46A01DF-206D-496C-94B4-7BDDB00C7274}" srcOrd="3" destOrd="0" presId="urn:microsoft.com/office/officeart/2018/2/layout/IconVerticalSolidList"/>
    <dgm:cxn modelId="{CA80A628-8ED7-44DF-948A-6325476849AA}" type="presParOf" srcId="{2706A978-2CB0-42DC-A7B9-7A4F7A65D2AB}" destId="{FADA415A-C5DE-419B-A806-4C1F1206C912}" srcOrd="4" destOrd="0" presId="urn:microsoft.com/office/officeart/2018/2/layout/IconVerticalSolidList"/>
    <dgm:cxn modelId="{E85080F8-1738-4E0C-A045-11F0F897D883}" type="presParOf" srcId="{FADA415A-C5DE-419B-A806-4C1F1206C912}" destId="{7E13EE9E-2873-4B87-A1AC-8B4EA7442E6C}" srcOrd="0" destOrd="0" presId="urn:microsoft.com/office/officeart/2018/2/layout/IconVerticalSolidList"/>
    <dgm:cxn modelId="{7A8C6823-0849-4046-91A4-291D9DA58FA4}" type="presParOf" srcId="{FADA415A-C5DE-419B-A806-4C1F1206C912}" destId="{1D2D1AA5-934C-456D-BAA4-1474C60888C2}" srcOrd="1" destOrd="0" presId="urn:microsoft.com/office/officeart/2018/2/layout/IconVerticalSolidList"/>
    <dgm:cxn modelId="{61D0DF1C-E5AF-40A9-8517-DB41F01325A2}" type="presParOf" srcId="{FADA415A-C5DE-419B-A806-4C1F1206C912}" destId="{761E2B0B-2436-44C7-95CA-F38296F3F342}" srcOrd="2" destOrd="0" presId="urn:microsoft.com/office/officeart/2018/2/layout/IconVerticalSolidList"/>
    <dgm:cxn modelId="{253582CF-1926-46D1-A207-4E417C181458}" type="presParOf" srcId="{FADA415A-C5DE-419B-A806-4C1F1206C912}" destId="{03EC9E4A-1746-47B1-A7F5-C3CD0081BFA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597BFE-DB55-4D18-9682-2FA42FF89FFD}">
      <dsp:nvSpPr>
        <dsp:cNvPr id="0" name=""/>
        <dsp:cNvSpPr/>
      </dsp:nvSpPr>
      <dsp:spPr>
        <a:xfrm>
          <a:off x="0" y="680"/>
          <a:ext cx="6269038" cy="159164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5CE263-E5F7-4101-9AD1-BCB017081C2F}">
      <dsp:nvSpPr>
        <dsp:cNvPr id="0" name=""/>
        <dsp:cNvSpPr/>
      </dsp:nvSpPr>
      <dsp:spPr>
        <a:xfrm>
          <a:off x="481473" y="358800"/>
          <a:ext cx="875405" cy="87540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AD89D8-E328-4CFF-BF45-44E6F9C06C93}">
      <dsp:nvSpPr>
        <dsp:cNvPr id="0" name=""/>
        <dsp:cNvSpPr/>
      </dsp:nvSpPr>
      <dsp:spPr>
        <a:xfrm>
          <a:off x="1838352" y="680"/>
          <a:ext cx="4430685" cy="15916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449" tIns="168449" rIns="168449" bIns="168449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err="1" smtClean="0"/>
            <a:t>Os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delegados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recomendaram</a:t>
          </a:r>
          <a:r>
            <a:rPr lang="en-US" sz="2300" kern="1200" dirty="0" smtClean="0"/>
            <a:t> a </a:t>
          </a:r>
          <a:r>
            <a:rPr lang="en-US" sz="2300" kern="1200" dirty="0" err="1" smtClean="0"/>
            <a:t>criação</a:t>
          </a:r>
          <a:r>
            <a:rPr lang="en-US" sz="2300" kern="1200" dirty="0" smtClean="0"/>
            <a:t> de </a:t>
          </a:r>
          <a:r>
            <a:rPr lang="en-US" sz="2300" kern="1200" dirty="0" err="1" smtClean="0"/>
            <a:t>uma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equipe</a:t>
          </a:r>
          <a:r>
            <a:rPr lang="en-US" sz="2300" kern="1200" dirty="0" smtClean="0"/>
            <a:t> de </a:t>
          </a:r>
          <a:r>
            <a:rPr lang="en-US" sz="2300" kern="1200" dirty="0" err="1" smtClean="0"/>
            <a:t>formação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mundial</a:t>
          </a:r>
          <a:endParaRPr lang="en-US" sz="2300" kern="1200" dirty="0"/>
        </a:p>
      </dsp:txBody>
      <dsp:txXfrm>
        <a:off x="1838352" y="680"/>
        <a:ext cx="4430685" cy="1591647"/>
      </dsp:txXfrm>
    </dsp:sp>
    <dsp:sp modelId="{B0F96906-10D5-486D-A701-0ED1E145D3A0}">
      <dsp:nvSpPr>
        <dsp:cNvPr id="0" name=""/>
        <dsp:cNvSpPr/>
      </dsp:nvSpPr>
      <dsp:spPr>
        <a:xfrm>
          <a:off x="0" y="1990238"/>
          <a:ext cx="6269038" cy="159164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440B97-4540-48C1-9D34-B8F29448F8A8}">
      <dsp:nvSpPr>
        <dsp:cNvPr id="0" name=""/>
        <dsp:cNvSpPr/>
      </dsp:nvSpPr>
      <dsp:spPr>
        <a:xfrm>
          <a:off x="481473" y="2348359"/>
          <a:ext cx="875405" cy="87540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67C17A-9403-4B5B-A6FB-117F42B6E1EF}">
      <dsp:nvSpPr>
        <dsp:cNvPr id="0" name=""/>
        <dsp:cNvSpPr/>
      </dsp:nvSpPr>
      <dsp:spPr>
        <a:xfrm>
          <a:off x="1838352" y="1990238"/>
          <a:ext cx="4430685" cy="15916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449" tIns="168449" rIns="168449" bIns="168449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err="1" smtClean="0"/>
            <a:t>Os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delegados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recomendaram</a:t>
          </a:r>
          <a:r>
            <a:rPr lang="en-US" sz="2300" kern="1200" dirty="0" smtClean="0"/>
            <a:t> a </a:t>
          </a:r>
          <a:r>
            <a:rPr lang="en-US" sz="2300" kern="1200" dirty="0" err="1" smtClean="0"/>
            <a:t>criação</a:t>
          </a:r>
          <a:r>
            <a:rPr lang="en-US" sz="2300" kern="1200" dirty="0" smtClean="0"/>
            <a:t> de um </a:t>
          </a:r>
          <a:r>
            <a:rPr lang="en-US" sz="2300" kern="1200" dirty="0" err="1" smtClean="0"/>
            <a:t>depositório</a:t>
          </a:r>
          <a:r>
            <a:rPr lang="en-US" sz="2300" kern="1200" dirty="0" smtClean="0"/>
            <a:t> de </a:t>
          </a:r>
          <a:r>
            <a:rPr lang="en-US" sz="2300" kern="1200" dirty="0" err="1" smtClean="0"/>
            <a:t>materiais</a:t>
          </a:r>
          <a:r>
            <a:rPr lang="en-US" sz="2300" kern="1200" dirty="0" smtClean="0"/>
            <a:t> de </a:t>
          </a:r>
          <a:r>
            <a:rPr lang="en-US" sz="2300" kern="1200" dirty="0" err="1" smtClean="0"/>
            <a:t>formação</a:t>
          </a:r>
          <a:endParaRPr lang="en-US" sz="2300" kern="1200" dirty="0"/>
        </a:p>
      </dsp:txBody>
      <dsp:txXfrm>
        <a:off x="1838352" y="1990238"/>
        <a:ext cx="4430685" cy="1591647"/>
      </dsp:txXfrm>
    </dsp:sp>
    <dsp:sp modelId="{7E13EE9E-2873-4B87-A1AC-8B4EA7442E6C}">
      <dsp:nvSpPr>
        <dsp:cNvPr id="0" name=""/>
        <dsp:cNvSpPr/>
      </dsp:nvSpPr>
      <dsp:spPr>
        <a:xfrm>
          <a:off x="0" y="3979797"/>
          <a:ext cx="6269038" cy="159164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2D1AA5-934C-456D-BAA4-1474C60888C2}">
      <dsp:nvSpPr>
        <dsp:cNvPr id="0" name=""/>
        <dsp:cNvSpPr/>
      </dsp:nvSpPr>
      <dsp:spPr>
        <a:xfrm>
          <a:off x="481473" y="4337918"/>
          <a:ext cx="875405" cy="87540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EC9E4A-1746-47B1-A7F5-C3CD0081BFA1}">
      <dsp:nvSpPr>
        <dsp:cNvPr id="0" name=""/>
        <dsp:cNvSpPr/>
      </dsp:nvSpPr>
      <dsp:spPr>
        <a:xfrm>
          <a:off x="1838352" y="3979797"/>
          <a:ext cx="4430685" cy="15916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449" tIns="168449" rIns="168449" bIns="168449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err="1" smtClean="0"/>
            <a:t>Todos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os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membros</a:t>
          </a:r>
          <a:r>
            <a:rPr lang="en-US" sz="2300" kern="1200" dirty="0" smtClean="0"/>
            <a:t> do </a:t>
          </a:r>
          <a:r>
            <a:rPr lang="en-US" sz="2300" kern="1200" dirty="0" err="1" smtClean="0"/>
            <a:t>ExCo</a:t>
          </a:r>
          <a:r>
            <a:rPr lang="en-US" sz="2300" kern="1200" dirty="0" smtClean="0"/>
            <a:t> presents </a:t>
          </a:r>
          <a:r>
            <a:rPr lang="en-US" sz="2300" kern="1200" dirty="0" err="1" smtClean="0"/>
            <a:t>ao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Encontro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aprovaram</a:t>
          </a:r>
          <a:r>
            <a:rPr lang="en-US" sz="2300" kern="1200" dirty="0" smtClean="0"/>
            <a:t> as </a:t>
          </a:r>
          <a:r>
            <a:rPr lang="en-US" sz="2300" kern="1200" dirty="0" err="1" smtClean="0"/>
            <a:t>recomendações</a:t>
          </a:r>
          <a:r>
            <a:rPr lang="en-US" sz="2300" kern="1200" dirty="0" smtClean="0"/>
            <a:t> dos </a:t>
          </a:r>
          <a:r>
            <a:rPr lang="en-US" sz="2300" kern="1200" dirty="0" err="1" smtClean="0"/>
            <a:t>delegados</a:t>
          </a:r>
          <a:r>
            <a:rPr lang="en-US" sz="2300" kern="1200" dirty="0" smtClean="0"/>
            <a:t>. </a:t>
          </a:r>
          <a:endParaRPr lang="en-US" sz="2300" kern="1200" dirty="0"/>
        </a:p>
      </dsp:txBody>
      <dsp:txXfrm>
        <a:off x="1838352" y="3979797"/>
        <a:ext cx="4430685" cy="15916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6B09-E38B-4E56-872C-F0625B78B472}" type="datetimeFigureOut">
              <a:rPr lang="pt-BR" smtClean="0"/>
              <a:t>08/11/2022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0D3A0-1663-4F05-91B6-9EE358626A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4170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6B09-E38B-4E56-872C-F0625B78B472}" type="datetimeFigureOut">
              <a:rPr lang="pt-BR" smtClean="0"/>
              <a:t>08/11/2022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0D3A0-1663-4F05-91B6-9EE358626A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4313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6B09-E38B-4E56-872C-F0625B78B472}" type="datetimeFigureOut">
              <a:rPr lang="pt-BR" smtClean="0"/>
              <a:t>08/11/2022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0D3A0-1663-4F05-91B6-9EE358626A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3426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6B09-E38B-4E56-872C-F0625B78B472}" type="datetimeFigureOut">
              <a:rPr lang="pt-BR" smtClean="0"/>
              <a:t>08/11/2022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0D3A0-1663-4F05-91B6-9EE358626A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2481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6B09-E38B-4E56-872C-F0625B78B472}" type="datetimeFigureOut">
              <a:rPr lang="pt-BR" smtClean="0"/>
              <a:t>08/11/2022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0D3A0-1663-4F05-91B6-9EE358626A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869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6B09-E38B-4E56-872C-F0625B78B472}" type="datetimeFigureOut">
              <a:rPr lang="pt-BR" smtClean="0"/>
              <a:t>08/11/2022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0D3A0-1663-4F05-91B6-9EE358626A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8414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6B09-E38B-4E56-872C-F0625B78B472}" type="datetimeFigureOut">
              <a:rPr lang="pt-BR" smtClean="0"/>
              <a:t>08/11/2022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0D3A0-1663-4F05-91B6-9EE358626A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3647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6B09-E38B-4E56-872C-F0625B78B472}" type="datetimeFigureOut">
              <a:rPr lang="pt-BR" smtClean="0"/>
              <a:t>08/11/2022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0D3A0-1663-4F05-91B6-9EE358626A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2823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6B09-E38B-4E56-872C-F0625B78B472}" type="datetimeFigureOut">
              <a:rPr lang="pt-BR" smtClean="0"/>
              <a:t>08/11/2022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0D3A0-1663-4F05-91B6-9EE358626A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1916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6B09-E38B-4E56-872C-F0625B78B472}" type="datetimeFigureOut">
              <a:rPr lang="pt-BR" smtClean="0"/>
              <a:t>08/11/2022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0D3A0-1663-4F05-91B6-9EE358626A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0027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6B09-E38B-4E56-872C-F0625B78B472}" type="datetimeFigureOut">
              <a:rPr lang="pt-BR" smtClean="0"/>
              <a:t>08/11/2022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0D3A0-1663-4F05-91B6-9EE358626A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8546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8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26B09-E38B-4E56-872C-F0625B78B472}" type="datetimeFigureOut">
              <a:rPr lang="pt-BR" smtClean="0"/>
              <a:t>08/11/2022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0D3A0-1663-4F05-91B6-9EE358626A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0314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796835"/>
            <a:ext cx="9144000" cy="1463040"/>
          </a:xfrm>
        </p:spPr>
        <p:txBody>
          <a:bodyPr>
            <a:noAutofit/>
          </a:bodyPr>
          <a:lstStyle/>
          <a:p>
            <a:pPr algn="r"/>
            <a:r>
              <a:rPr lang="en-US" sz="3600" b="1" u="sng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ENCONTRO GLOBAL DE FORMAÇÃO</a:t>
            </a:r>
            <a:br>
              <a:rPr lang="en-US" sz="3600" b="1" u="sng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en-US" sz="3600" b="1" u="sng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COMUNIDADE DE VIDA CRISTÃ</a:t>
            </a:r>
            <a:br>
              <a:rPr lang="en-US" sz="3600" b="1" u="sng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en-US" sz="3600" b="1" u="sng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MANRESA 2022</a:t>
            </a:r>
            <a:endParaRPr lang="pt-BR" sz="3600" b="1" u="sng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525587" y="4075612"/>
            <a:ext cx="5743303" cy="2338252"/>
          </a:xfrm>
        </p:spPr>
        <p:txBody>
          <a:bodyPr/>
          <a:lstStyle/>
          <a:p>
            <a:endParaRPr lang="en-US" i="1" dirty="0" smtClean="0"/>
          </a:p>
          <a:p>
            <a:pPr algn="r"/>
            <a:r>
              <a:rPr lang="en-US" i="1" dirty="0" err="1" smtClean="0"/>
              <a:t>Seguindo-te</a:t>
            </a:r>
            <a:r>
              <a:rPr lang="en-US" i="1" dirty="0" smtClean="0"/>
              <a:t>, </a:t>
            </a:r>
            <a:r>
              <a:rPr lang="en-US" i="1" dirty="0" err="1" smtClean="0"/>
              <a:t>Senhor</a:t>
            </a:r>
            <a:r>
              <a:rPr lang="en-US" i="1" dirty="0" smtClean="0"/>
              <a:t>, </a:t>
            </a:r>
            <a:r>
              <a:rPr lang="en-US" i="1" dirty="0" err="1" smtClean="0"/>
              <a:t>não</a:t>
            </a:r>
            <a:r>
              <a:rPr lang="en-US" i="1" dirty="0" smtClean="0"/>
              <a:t> </a:t>
            </a:r>
            <a:r>
              <a:rPr lang="en-US" i="1" dirty="0" err="1" smtClean="0"/>
              <a:t>poderei</a:t>
            </a:r>
            <a:r>
              <a:rPr lang="en-US" i="1" dirty="0" smtClean="0"/>
              <a:t> me </a:t>
            </a:r>
            <a:r>
              <a:rPr lang="en-US" i="1" dirty="0" err="1" smtClean="0"/>
              <a:t>perder</a:t>
            </a:r>
            <a:r>
              <a:rPr lang="en-US" i="1" dirty="0" smtClean="0"/>
              <a:t>.</a:t>
            </a:r>
          </a:p>
          <a:p>
            <a:pPr algn="r"/>
            <a:r>
              <a:rPr lang="en-US" i="1" dirty="0" err="1" smtClean="0"/>
              <a:t>Ver</a:t>
            </a:r>
            <a:r>
              <a:rPr lang="en-US" i="1" dirty="0" smtClean="0"/>
              <a:t> </a:t>
            </a:r>
            <a:r>
              <a:rPr lang="en-US" i="1" dirty="0" err="1" smtClean="0"/>
              <a:t>novas</a:t>
            </a:r>
            <a:r>
              <a:rPr lang="en-US" i="1" dirty="0" smtClean="0"/>
              <a:t> </a:t>
            </a:r>
            <a:r>
              <a:rPr lang="en-US" i="1" dirty="0" err="1" smtClean="0"/>
              <a:t>todas</a:t>
            </a:r>
            <a:r>
              <a:rPr lang="en-US" i="1" dirty="0" smtClean="0"/>
              <a:t> as </a:t>
            </a:r>
            <a:r>
              <a:rPr lang="en-US" i="1" dirty="0" err="1" smtClean="0"/>
              <a:t>coisas</a:t>
            </a:r>
            <a:r>
              <a:rPr lang="en-US" i="1" dirty="0" smtClean="0"/>
              <a:t> </a:t>
            </a:r>
            <a:r>
              <a:rPr lang="en-US" i="1" dirty="0" err="1" smtClean="0"/>
              <a:t>em</a:t>
            </a:r>
            <a:r>
              <a:rPr lang="en-US" i="1" dirty="0" smtClean="0"/>
              <a:t> Cristo.</a:t>
            </a:r>
          </a:p>
          <a:p>
            <a:pPr algn="r"/>
            <a:r>
              <a:rPr lang="en-US" sz="1800" dirty="0" smtClean="0"/>
              <a:t>08 a 12 de </a:t>
            </a:r>
            <a:r>
              <a:rPr lang="en-US" sz="1800" dirty="0" err="1" smtClean="0"/>
              <a:t>agosto</a:t>
            </a:r>
            <a:r>
              <a:rPr lang="en-US" sz="1800" dirty="0" smtClean="0"/>
              <a:t> de 2022</a:t>
            </a:r>
          </a:p>
          <a:p>
            <a:pPr algn="r"/>
            <a:endParaRPr lang="pt-BR" i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7874" y="2144153"/>
            <a:ext cx="4618224" cy="392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49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u="sng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EGF MANRESA 2022 – DIA 2</a:t>
            </a:r>
            <a:br>
              <a:rPr lang="en-US" sz="3600" b="1" u="sng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en-US" sz="3600" b="1" u="sng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Aprofundar</a:t>
            </a:r>
            <a:endParaRPr lang="pt-BR" sz="3600" b="1" u="sng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702" y="1861927"/>
            <a:ext cx="9312812" cy="468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96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u="sng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Recolhendo</a:t>
            </a:r>
            <a:r>
              <a:rPr lang="en-US" sz="3600" b="1" u="sng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 o </a:t>
            </a:r>
            <a:r>
              <a:rPr lang="en-US" sz="3600" b="1" u="sng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Dia</a:t>
            </a:r>
            <a:r>
              <a:rPr lang="en-US" sz="3600" b="1" u="sng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 2</a:t>
            </a:r>
            <a:r>
              <a:rPr lang="en-US" sz="3600" b="1" u="sng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…</a:t>
            </a:r>
            <a:br>
              <a:rPr lang="en-US" sz="3600" b="1" u="sng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endParaRPr lang="pt-BR" sz="3600" b="1" u="sng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733757" y="1690687"/>
            <a:ext cx="5815818" cy="4836721"/>
          </a:xfrm>
        </p:spPr>
        <p:txBody>
          <a:bodyPr>
            <a:normAutofit/>
          </a:bodyPr>
          <a:lstStyle/>
          <a:p>
            <a:r>
              <a:rPr lang="en-US" dirty="0" err="1" smtClean="0"/>
              <a:t>Temos</a:t>
            </a:r>
            <a:r>
              <a:rPr lang="en-US" dirty="0" smtClean="0"/>
              <a:t> dons </a:t>
            </a:r>
            <a:r>
              <a:rPr lang="en-US" dirty="0" err="1" smtClean="0"/>
              <a:t>valiosos</a:t>
            </a:r>
            <a:r>
              <a:rPr lang="en-US" dirty="0" smtClean="0"/>
              <a:t>. Deus </a:t>
            </a:r>
            <a:r>
              <a:rPr lang="en-US" dirty="0" err="1" smtClean="0"/>
              <a:t>caminha</a:t>
            </a:r>
            <a:r>
              <a:rPr lang="en-US" dirty="0" smtClean="0"/>
              <a:t> </a:t>
            </a:r>
            <a:r>
              <a:rPr lang="en-US" dirty="0" err="1" smtClean="0"/>
              <a:t>conosco</a:t>
            </a:r>
            <a:r>
              <a:rPr lang="en-US" dirty="0" smtClean="0"/>
              <a:t>. Deus é </a:t>
            </a:r>
            <a:r>
              <a:rPr lang="en-US" dirty="0" err="1" smtClean="0"/>
              <a:t>mestre-escola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Precisamos</a:t>
            </a:r>
            <a:r>
              <a:rPr lang="en-US" dirty="0" smtClean="0"/>
              <a:t> [</a:t>
            </a:r>
            <a:r>
              <a:rPr lang="en-US" dirty="0" err="1" smtClean="0"/>
              <a:t>aprender</a:t>
            </a:r>
            <a:r>
              <a:rPr lang="en-US" dirty="0" smtClean="0"/>
              <a:t> a] </a:t>
            </a:r>
            <a:r>
              <a:rPr lang="en-US" dirty="0" err="1" smtClean="0"/>
              <a:t>escutar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Nossos</a:t>
            </a:r>
            <a:r>
              <a:rPr lang="en-US" dirty="0" smtClean="0"/>
              <a:t> </a:t>
            </a:r>
            <a:r>
              <a:rPr lang="en-US" dirty="0" err="1" smtClean="0"/>
              <a:t>documentos</a:t>
            </a:r>
            <a:r>
              <a:rPr lang="en-US" dirty="0" smtClean="0"/>
              <a:t> </a:t>
            </a:r>
            <a:r>
              <a:rPr lang="en-US" dirty="0" err="1" smtClean="0"/>
              <a:t>devem</a:t>
            </a:r>
            <a:r>
              <a:rPr lang="en-US" dirty="0" smtClean="0"/>
              <a:t> </a:t>
            </a:r>
            <a:r>
              <a:rPr lang="en-US" dirty="0" err="1" smtClean="0"/>
              <a:t>nos</a:t>
            </a:r>
            <a:r>
              <a:rPr lang="en-US" dirty="0" smtClean="0"/>
              <a:t> </a:t>
            </a:r>
            <a:r>
              <a:rPr lang="en-US" dirty="0" err="1" smtClean="0"/>
              <a:t>levar</a:t>
            </a:r>
            <a:r>
              <a:rPr lang="en-US" dirty="0" smtClean="0"/>
              <a:t> à </a:t>
            </a:r>
            <a:r>
              <a:rPr lang="en-US" dirty="0" err="1" smtClean="0"/>
              <a:t>prática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Desafios</a:t>
            </a:r>
            <a:r>
              <a:rPr lang="en-US" dirty="0" smtClean="0"/>
              <a:t>: </a:t>
            </a:r>
            <a:r>
              <a:rPr lang="en-US" dirty="0" err="1" smtClean="0"/>
              <a:t>conexão</a:t>
            </a:r>
            <a:r>
              <a:rPr lang="en-US" dirty="0" smtClean="0"/>
              <a:t> entre o que se </a:t>
            </a:r>
            <a:r>
              <a:rPr lang="en-US" dirty="0" err="1" smtClean="0"/>
              <a:t>oferta</a:t>
            </a:r>
            <a:r>
              <a:rPr lang="en-US" dirty="0" smtClean="0"/>
              <a:t> e o que se </a:t>
            </a:r>
            <a:r>
              <a:rPr lang="en-US" dirty="0" err="1" smtClean="0"/>
              <a:t>necessita</a:t>
            </a:r>
            <a:r>
              <a:rPr lang="en-US" dirty="0" smtClean="0"/>
              <a:t>.</a:t>
            </a:r>
          </a:p>
          <a:p>
            <a:pPr marL="0" indent="0" algn="r">
              <a:buNone/>
            </a:pPr>
            <a:endParaRPr lang="en-US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r">
              <a:buNone/>
            </a:pPr>
            <a:r>
              <a:rPr lang="en-US" i="1" dirty="0" err="1" smtClean="0">
                <a:solidFill>
                  <a:schemeClr val="accent5">
                    <a:lumMod val="75000"/>
                  </a:schemeClr>
                </a:solidFill>
              </a:rPr>
              <a:t>Até</a:t>
            </a:r>
            <a:r>
              <a:rPr lang="en-US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accent5">
                    <a:lumMod val="75000"/>
                  </a:schemeClr>
                </a:solidFill>
              </a:rPr>
              <a:t>onde</a:t>
            </a:r>
            <a:r>
              <a:rPr lang="en-US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accent5">
                    <a:lumMod val="75000"/>
                  </a:schemeClr>
                </a:solidFill>
              </a:rPr>
              <a:t>iremos</a:t>
            </a:r>
            <a:r>
              <a:rPr lang="en-US" i="1" dirty="0" smtClean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i="1" dirty="0" err="1" smtClean="0">
                <a:solidFill>
                  <a:schemeClr val="accent5">
                    <a:lumMod val="75000"/>
                  </a:schemeClr>
                </a:solidFill>
              </a:rPr>
              <a:t>Senhor</a:t>
            </a:r>
            <a:r>
              <a:rPr lang="en-US" i="1" dirty="0" smtClean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  <a:p>
            <a:pPr marL="0" indent="0" algn="r">
              <a:buNone/>
            </a:pPr>
            <a:r>
              <a:rPr lang="en-US" i="1" dirty="0" err="1" smtClean="0">
                <a:solidFill>
                  <a:schemeClr val="accent5">
                    <a:lumMod val="75000"/>
                  </a:schemeClr>
                </a:solidFill>
              </a:rPr>
              <a:t>Espírito</a:t>
            </a:r>
            <a:r>
              <a:rPr lang="en-US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accent5">
                    <a:lumMod val="75000"/>
                  </a:schemeClr>
                </a:solidFill>
              </a:rPr>
              <a:t>Peregrino</a:t>
            </a:r>
            <a:r>
              <a:rPr lang="en-US" i="1" dirty="0" smtClean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i="1" dirty="0" err="1" smtClean="0">
                <a:solidFill>
                  <a:schemeClr val="accent5">
                    <a:lumMod val="75000"/>
                  </a:schemeClr>
                </a:solidFill>
              </a:rPr>
              <a:t>acompanha</a:t>
            </a:r>
            <a:r>
              <a:rPr lang="en-US" i="1" dirty="0" smtClean="0">
                <a:solidFill>
                  <a:schemeClr val="accent5">
                    <a:lumMod val="75000"/>
                  </a:schemeClr>
                </a:solidFill>
              </a:rPr>
              <a:t>-nos.</a:t>
            </a:r>
            <a:endParaRPr lang="pt-BR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1" y="1381199"/>
            <a:ext cx="3820551" cy="286541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999" y="3833276"/>
            <a:ext cx="3811758" cy="285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67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u="sng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EGF MANRESA 2022 – DIA 3</a:t>
            </a:r>
            <a:br>
              <a:rPr lang="en-US" sz="3600" b="1" u="sng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en-US" sz="3600" b="1" u="sng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Aprofundar</a:t>
            </a:r>
            <a:r>
              <a:rPr lang="en-US" sz="3600" b="1" u="sng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600" b="1" u="sng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- </a:t>
            </a:r>
            <a:r>
              <a:rPr lang="en-US" sz="3600" b="1" u="sng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Sair</a:t>
            </a:r>
            <a:endParaRPr lang="pt-BR" sz="3600" b="1" u="sng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17833" y="2045384"/>
            <a:ext cx="4352925" cy="3643534"/>
          </a:xfr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391" y="2139829"/>
            <a:ext cx="5205047" cy="390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3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Como, de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maneira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concreta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,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podemos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avançar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?</a:t>
            </a:r>
            <a:endParaRPr lang="pt-BR" sz="36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5652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			Deus – </a:t>
            </a:r>
            <a:r>
              <a:rPr lang="en-US" dirty="0" err="1" smtClean="0"/>
              <a:t>Palavra</a:t>
            </a:r>
            <a:endParaRPr lang="en-US" dirty="0"/>
          </a:p>
          <a:p>
            <a:pPr marL="0" indent="0">
              <a:buNone/>
            </a:pPr>
            <a:r>
              <a:rPr lang="en-US" dirty="0" err="1" smtClean="0"/>
              <a:t>Escuta</a:t>
            </a:r>
            <a:r>
              <a:rPr lang="en-US" dirty="0" smtClean="0"/>
              <a:t> </a:t>
            </a:r>
            <a:r>
              <a:rPr lang="en-US" dirty="0" err="1" smtClean="0"/>
              <a:t>Sagrada</a:t>
            </a:r>
            <a:r>
              <a:rPr lang="en-US" dirty="0" smtClean="0"/>
              <a:t>	</a:t>
            </a:r>
            <a:r>
              <a:rPr lang="en-US" dirty="0" err="1" smtClean="0"/>
              <a:t>Eu</a:t>
            </a:r>
            <a:r>
              <a:rPr lang="en-US" dirty="0" smtClean="0"/>
              <a:t> – O que </a:t>
            </a:r>
            <a:r>
              <a:rPr lang="en-US" dirty="0" err="1" smtClean="0"/>
              <a:t>sou</a:t>
            </a:r>
            <a:r>
              <a:rPr lang="en-US" dirty="0" smtClean="0"/>
              <a:t>, </a:t>
            </a:r>
            <a:r>
              <a:rPr lang="en-US" dirty="0" err="1" smtClean="0"/>
              <a:t>por</a:t>
            </a:r>
            <a:r>
              <a:rPr lang="en-US" dirty="0" smtClean="0"/>
              <a:t> que </a:t>
            </a:r>
            <a:r>
              <a:rPr lang="en-US" dirty="0" err="1" smtClean="0"/>
              <a:t>existo</a:t>
            </a:r>
            <a:r>
              <a:rPr lang="en-US" dirty="0" smtClean="0"/>
              <a:t>?, o que </a:t>
            </a:r>
            <a:r>
              <a:rPr lang="en-US" dirty="0" err="1" smtClean="0"/>
              <a:t>entrego</a:t>
            </a:r>
            <a:r>
              <a:rPr lang="en-US" dirty="0" smtClean="0"/>
              <a:t>?</a:t>
            </a:r>
          </a:p>
          <a:p>
            <a:pPr marL="0" indent="0">
              <a:buNone/>
            </a:pPr>
            <a:r>
              <a:rPr lang="en-US" dirty="0" smtClean="0"/>
              <a:t>			</a:t>
            </a:r>
            <a:r>
              <a:rPr lang="en-US" dirty="0" err="1" smtClean="0"/>
              <a:t>Mundo</a:t>
            </a:r>
            <a:r>
              <a:rPr lang="en-US" dirty="0" smtClean="0"/>
              <a:t> – </a:t>
            </a:r>
            <a:r>
              <a:rPr lang="en-US" dirty="0" err="1" smtClean="0"/>
              <a:t>Complexidade</a:t>
            </a:r>
            <a:r>
              <a:rPr lang="en-US" dirty="0" smtClean="0"/>
              <a:t> e </a:t>
            </a:r>
            <a:r>
              <a:rPr lang="en-US" dirty="0" err="1" smtClean="0"/>
              <a:t>Diversidade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400" dirty="0" err="1" smtClean="0"/>
              <a:t>Encontrar</a:t>
            </a:r>
            <a:r>
              <a:rPr lang="en-US" sz="2400" dirty="0" smtClean="0"/>
              <a:t> Cristo </a:t>
            </a:r>
            <a:r>
              <a:rPr lang="en-US" sz="2400" dirty="0" err="1" smtClean="0"/>
              <a:t>tal</a:t>
            </a:r>
            <a:r>
              <a:rPr lang="en-US" sz="2400" dirty="0" smtClean="0"/>
              <a:t> </a:t>
            </a:r>
            <a:r>
              <a:rPr lang="en-US" sz="2400" dirty="0" err="1" smtClean="0"/>
              <a:t>como</a:t>
            </a:r>
            <a:r>
              <a:rPr lang="en-US" sz="2400" dirty="0" smtClean="0"/>
              <a:t> o </a:t>
            </a:r>
            <a:r>
              <a:rPr lang="en-US" sz="2400" dirty="0" err="1" smtClean="0"/>
              <a:t>Ressuscitado</a:t>
            </a:r>
            <a:r>
              <a:rPr lang="en-US" sz="2400" dirty="0" smtClean="0"/>
              <a:t> se </a:t>
            </a:r>
            <a:r>
              <a:rPr lang="en-US" sz="2400" dirty="0" err="1" smtClean="0"/>
              <a:t>apresenta</a:t>
            </a:r>
            <a:r>
              <a:rPr lang="en-US" sz="2400" dirty="0" smtClean="0"/>
              <a:t>.</a:t>
            </a:r>
          </a:p>
          <a:p>
            <a:pPr marL="0" indent="0">
              <a:buNone/>
            </a:pP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 err="1" smtClean="0"/>
              <a:t>Tudo</a:t>
            </a:r>
            <a:r>
              <a:rPr lang="en-US" sz="2400" dirty="0" smtClean="0"/>
              <a:t> é </a:t>
            </a:r>
            <a:r>
              <a:rPr lang="en-US" sz="2400" dirty="0" err="1" smtClean="0"/>
              <a:t>sagrado</a:t>
            </a:r>
            <a:r>
              <a:rPr lang="en-US" sz="2400" dirty="0" smtClean="0"/>
              <a:t> – Sacramento: </a:t>
            </a:r>
            <a:r>
              <a:rPr lang="en-US" sz="2400" dirty="0" err="1" smtClean="0"/>
              <a:t>mínimo</a:t>
            </a:r>
            <a:r>
              <a:rPr lang="en-US" sz="2400" dirty="0" smtClean="0"/>
              <a:t> de </a:t>
            </a:r>
            <a:r>
              <a:rPr lang="en-US" sz="2400" dirty="0" err="1" smtClean="0"/>
              <a:t>substância</a:t>
            </a:r>
            <a:r>
              <a:rPr lang="en-US" sz="2400" dirty="0" smtClean="0"/>
              <a:t>, </a:t>
            </a:r>
            <a:r>
              <a:rPr lang="en-US" sz="2400" dirty="0" err="1" smtClean="0"/>
              <a:t>máximo</a:t>
            </a:r>
            <a:r>
              <a:rPr lang="en-US" sz="2400" dirty="0" smtClean="0"/>
              <a:t> de </a:t>
            </a:r>
            <a:r>
              <a:rPr lang="en-US" sz="2400" dirty="0" err="1" smtClean="0"/>
              <a:t>presença</a:t>
            </a: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O </a:t>
            </a:r>
            <a:r>
              <a:rPr lang="en-US" sz="2400" dirty="0" err="1" smtClean="0"/>
              <a:t>mundo</a:t>
            </a:r>
            <a:r>
              <a:rPr lang="en-US" sz="2400" dirty="0" smtClean="0"/>
              <a:t> se </a:t>
            </a:r>
            <a:r>
              <a:rPr lang="en-US" sz="2400" dirty="0" err="1" smtClean="0"/>
              <a:t>rompe</a:t>
            </a:r>
            <a:r>
              <a:rPr lang="en-US" sz="2400" dirty="0" smtClean="0"/>
              <a:t>, mas </a:t>
            </a:r>
            <a:r>
              <a:rPr lang="en-US" sz="2400" dirty="0" err="1" smtClean="0"/>
              <a:t>também</a:t>
            </a:r>
            <a:r>
              <a:rPr lang="en-US" sz="2400" dirty="0" smtClean="0"/>
              <a:t> se </a:t>
            </a:r>
            <a:r>
              <a:rPr lang="en-US" sz="2400" dirty="0" err="1" smtClean="0"/>
              <a:t>abre</a:t>
            </a:r>
            <a:r>
              <a:rPr lang="en-US" sz="2400" dirty="0" smtClean="0"/>
              <a:t>: </a:t>
            </a:r>
            <a:r>
              <a:rPr lang="en-US" sz="2400" dirty="0" err="1" smtClean="0"/>
              <a:t>Transcendência</a:t>
            </a:r>
            <a:r>
              <a:rPr lang="en-US" sz="2400" dirty="0" smtClean="0"/>
              <a:t> – </a:t>
            </a:r>
            <a:r>
              <a:rPr lang="en-US" sz="2400" dirty="0" err="1" smtClean="0"/>
              <a:t>Fraternidade</a:t>
            </a:r>
            <a:r>
              <a:rPr lang="en-US" sz="2400" dirty="0" smtClean="0"/>
              <a:t> - </a:t>
            </a:r>
            <a:r>
              <a:rPr lang="en-US" sz="2400" dirty="0" err="1" smtClean="0"/>
              <a:t>Natureza</a:t>
            </a:r>
            <a:endParaRPr lang="en-US" sz="2400" dirty="0"/>
          </a:p>
          <a:p>
            <a:pPr marL="0" indent="0" algn="r">
              <a:buNone/>
            </a:pPr>
            <a:r>
              <a:rPr lang="en-US" sz="2000" dirty="0" err="1" smtClean="0"/>
              <a:t>Pe</a:t>
            </a:r>
            <a:r>
              <a:rPr lang="en-US" sz="2000" dirty="0" smtClean="0"/>
              <a:t> Javier </a:t>
            </a:r>
            <a:r>
              <a:rPr lang="en-US" sz="2000" dirty="0" err="1" smtClean="0"/>
              <a:t>Malloni</a:t>
            </a:r>
            <a:r>
              <a:rPr lang="en-US" sz="2000" dirty="0" smtClean="0"/>
              <a:t>, SJ</a:t>
            </a:r>
          </a:p>
          <a:p>
            <a:pPr marL="0" indent="0">
              <a:buNone/>
            </a:pPr>
            <a:endParaRPr lang="pt-BR" sz="2000" dirty="0"/>
          </a:p>
        </p:txBody>
      </p:sp>
      <p:cxnSp>
        <p:nvCxnSpPr>
          <p:cNvPr id="5" name="Conector reto 4"/>
          <p:cNvCxnSpPr/>
          <p:nvPr/>
        </p:nvCxnSpPr>
        <p:spPr>
          <a:xfrm flipV="1">
            <a:off x="3263705" y="2110154"/>
            <a:ext cx="309489" cy="4079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>
            <a:off x="3263705" y="2546252"/>
            <a:ext cx="3516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3263705" y="2518117"/>
            <a:ext cx="309489" cy="4783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660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u="sng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Recolhendo</a:t>
            </a:r>
            <a:r>
              <a:rPr lang="en-US" sz="3600" b="1" u="sng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 o </a:t>
            </a:r>
            <a:r>
              <a:rPr lang="en-US" sz="3600" b="1" u="sng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Dia</a:t>
            </a:r>
            <a:r>
              <a:rPr lang="en-US" sz="3600" b="1" u="sng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 3…</a:t>
            </a:r>
            <a:endParaRPr lang="pt-BR" sz="3600" b="1" u="sng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4127695" cy="435133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endParaRPr lang="en-US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i="1" dirty="0" smtClean="0">
                <a:solidFill>
                  <a:schemeClr val="accent5">
                    <a:lumMod val="75000"/>
                  </a:schemeClr>
                </a:solidFill>
              </a:rPr>
              <a:t>O </a:t>
            </a:r>
            <a:r>
              <a:rPr lang="en-US" i="1" dirty="0" err="1" smtClean="0">
                <a:solidFill>
                  <a:schemeClr val="accent5">
                    <a:lumMod val="75000"/>
                  </a:schemeClr>
                </a:solidFill>
              </a:rPr>
              <a:t>Senhor</a:t>
            </a:r>
            <a:r>
              <a:rPr lang="en-US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accent5">
                    <a:lumMod val="75000"/>
                  </a:schemeClr>
                </a:solidFill>
              </a:rPr>
              <a:t>caminha</a:t>
            </a:r>
            <a:r>
              <a:rPr lang="en-US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accent5">
                    <a:lumMod val="75000"/>
                  </a:schemeClr>
                </a:solidFill>
              </a:rPr>
              <a:t>conosco</a:t>
            </a:r>
            <a:r>
              <a:rPr lang="en-US" i="1" dirty="0" smtClean="0">
                <a:solidFill>
                  <a:schemeClr val="accent5">
                    <a:lumMod val="75000"/>
                  </a:schemeClr>
                </a:solidFill>
              </a:rPr>
              <a:t>…</a:t>
            </a:r>
          </a:p>
          <a:p>
            <a:pPr marL="0" indent="0">
              <a:buNone/>
            </a:pPr>
            <a:endParaRPr lang="en-US" i="1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i="1" dirty="0" err="1" smtClean="0">
                <a:solidFill>
                  <a:schemeClr val="accent5">
                    <a:lumMod val="75000"/>
                  </a:schemeClr>
                </a:solidFill>
              </a:rPr>
              <a:t>Até</a:t>
            </a:r>
            <a:r>
              <a:rPr lang="en-US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accent5">
                    <a:lumMod val="75000"/>
                  </a:schemeClr>
                </a:solidFill>
              </a:rPr>
              <a:t>onde</a:t>
            </a:r>
            <a:r>
              <a:rPr lang="en-US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accent5">
                    <a:lumMod val="75000"/>
                  </a:schemeClr>
                </a:solidFill>
              </a:rPr>
              <a:t>iremos</a:t>
            </a:r>
            <a:r>
              <a:rPr lang="en-US" i="1" dirty="0" smtClean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i="1" dirty="0" err="1" smtClean="0">
                <a:solidFill>
                  <a:schemeClr val="accent5">
                    <a:lumMod val="75000"/>
                  </a:schemeClr>
                </a:solidFill>
              </a:rPr>
              <a:t>Senhor</a:t>
            </a:r>
            <a:r>
              <a:rPr lang="en-US" i="1" dirty="0" smtClean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  <a:p>
            <a:pPr marL="0" indent="0">
              <a:buNone/>
            </a:pPr>
            <a:endParaRPr lang="en-US" i="1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i="1" dirty="0" err="1" smtClean="0">
                <a:solidFill>
                  <a:schemeClr val="accent5">
                    <a:lumMod val="75000"/>
                  </a:schemeClr>
                </a:solidFill>
              </a:rPr>
              <a:t>Espírito</a:t>
            </a:r>
            <a:r>
              <a:rPr lang="en-US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accent5">
                    <a:lumMod val="75000"/>
                  </a:schemeClr>
                </a:solidFill>
              </a:rPr>
              <a:t>Peregrino</a:t>
            </a:r>
            <a:r>
              <a:rPr lang="en-US" i="1" dirty="0" smtClean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i="1" dirty="0" err="1" smtClean="0">
                <a:solidFill>
                  <a:schemeClr val="accent5">
                    <a:lumMod val="75000"/>
                  </a:schemeClr>
                </a:solidFill>
              </a:rPr>
              <a:t>acompanha-nos</a:t>
            </a:r>
            <a:r>
              <a:rPr lang="en-US" i="1" dirty="0" smtClean="0">
                <a:solidFill>
                  <a:schemeClr val="accent5">
                    <a:lumMod val="75000"/>
                  </a:schemeClr>
                </a:solidFill>
              </a:rPr>
              <a:t>…</a:t>
            </a:r>
          </a:p>
          <a:p>
            <a:pPr marL="0" indent="0" algn="r">
              <a:buNone/>
            </a:pPr>
            <a:endParaRPr lang="pt-BR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4457" y="2140475"/>
            <a:ext cx="6614870" cy="372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79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u="sng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EGF MANRESA 2022 – DIA 4</a:t>
            </a:r>
            <a:br>
              <a:rPr lang="en-US" sz="3600" b="1" u="sng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en-US" sz="3600" b="1" u="sng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Sair</a:t>
            </a:r>
            <a:endParaRPr lang="pt-BR" sz="3600" b="1" u="sng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584" y="1690688"/>
            <a:ext cx="6513340" cy="4532972"/>
          </a:xfrm>
        </p:spPr>
      </p:pic>
    </p:spTree>
    <p:extLst>
      <p:ext uri="{BB962C8B-B14F-4D97-AF65-F5344CB8AC3E}">
        <p14:creationId xmlns:p14="http://schemas.microsoft.com/office/powerpoint/2010/main" val="234710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u="sng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Desafios</a:t>
            </a:r>
            <a:r>
              <a:rPr lang="en-US" sz="3600" b="1" u="sng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/</a:t>
            </a:r>
            <a:r>
              <a:rPr lang="en-US" sz="3600" b="1" u="sng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Objetivos</a:t>
            </a:r>
            <a:r>
              <a:rPr lang="en-US" sz="3600" b="1" u="sng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 para a </a:t>
            </a:r>
            <a:r>
              <a:rPr lang="en-US" sz="3600" b="1" u="sng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Formação</a:t>
            </a:r>
            <a:r>
              <a:rPr lang="en-US" sz="3600" b="1" u="sng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 CVX</a:t>
            </a:r>
            <a:endParaRPr lang="pt-BR" sz="3600" b="1" u="sng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EXERCÍCIOS ESPIRITUAIS</a:t>
            </a:r>
          </a:p>
          <a:p>
            <a:r>
              <a:rPr lang="en-US" dirty="0" err="1" smtClean="0"/>
              <a:t>Formar</a:t>
            </a:r>
            <a:r>
              <a:rPr lang="en-US" dirty="0" smtClean="0"/>
              <a:t> </a:t>
            </a:r>
            <a:r>
              <a:rPr lang="en-US" dirty="0" err="1" smtClean="0"/>
              <a:t>guias</a:t>
            </a:r>
            <a:r>
              <a:rPr lang="en-US" dirty="0" smtClean="0"/>
              <a:t>/</a:t>
            </a:r>
            <a:r>
              <a:rPr lang="en-US" dirty="0" err="1" smtClean="0"/>
              <a:t>acompanhantes</a:t>
            </a:r>
            <a:r>
              <a:rPr lang="en-US" dirty="0" smtClean="0"/>
              <a:t> </a:t>
            </a:r>
            <a:r>
              <a:rPr lang="en-US" dirty="0" err="1" smtClean="0"/>
              <a:t>leigos</a:t>
            </a:r>
            <a:endParaRPr lang="en-US" dirty="0" smtClean="0"/>
          </a:p>
          <a:p>
            <a:r>
              <a:rPr lang="en-US" dirty="0" err="1" smtClean="0"/>
              <a:t>Propor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EE.EE. de </a:t>
            </a:r>
            <a:r>
              <a:rPr lang="en-US" dirty="0" err="1" smtClean="0"/>
              <a:t>maneira</a:t>
            </a:r>
            <a:r>
              <a:rPr lang="en-US" dirty="0" smtClean="0"/>
              <a:t> </a:t>
            </a:r>
            <a:r>
              <a:rPr lang="en-US" dirty="0" err="1" smtClean="0"/>
              <a:t>criativa</a:t>
            </a: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DISCERNIMENTO</a:t>
            </a:r>
          </a:p>
          <a:p>
            <a:r>
              <a:rPr lang="en-US" dirty="0" err="1" smtClean="0"/>
              <a:t>Usar</a:t>
            </a:r>
            <a:r>
              <a:rPr lang="en-US" dirty="0" smtClean="0"/>
              <a:t> o DEAA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todas</a:t>
            </a:r>
            <a:r>
              <a:rPr lang="en-US" dirty="0" smtClean="0"/>
              <a:t> as </a:t>
            </a:r>
            <a:r>
              <a:rPr lang="en-US" dirty="0" err="1" smtClean="0"/>
              <a:t>comunidades</a:t>
            </a:r>
            <a:endParaRPr lang="en-US" dirty="0" smtClean="0"/>
          </a:p>
          <a:p>
            <a:r>
              <a:rPr lang="en-US" dirty="0" err="1" smtClean="0"/>
              <a:t>Formar</a:t>
            </a:r>
            <a:r>
              <a:rPr lang="en-US" dirty="0" smtClean="0"/>
              <a:t> </a:t>
            </a:r>
            <a:r>
              <a:rPr lang="en-US" dirty="0" err="1" smtClean="0"/>
              <a:t>redes</a:t>
            </a:r>
            <a:r>
              <a:rPr lang="en-US" dirty="0" smtClean="0"/>
              <a:t> de </a:t>
            </a:r>
            <a:r>
              <a:rPr lang="en-US" dirty="0" err="1" smtClean="0"/>
              <a:t>assessores</a:t>
            </a:r>
            <a:r>
              <a:rPr lang="en-US" dirty="0" smtClean="0"/>
              <a:t> de </a:t>
            </a:r>
            <a:r>
              <a:rPr lang="en-US" dirty="0" err="1" smtClean="0"/>
              <a:t>comunidades</a:t>
            </a:r>
            <a:r>
              <a:rPr lang="en-US" dirty="0" smtClean="0"/>
              <a:t>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782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506437"/>
            <a:ext cx="10515600" cy="567052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PROCESSO DE CRESCIMENTO CVX</a:t>
            </a:r>
          </a:p>
          <a:p>
            <a:r>
              <a:rPr lang="en-US" dirty="0" err="1" smtClean="0"/>
              <a:t>Compartilhar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rede</a:t>
            </a:r>
            <a:r>
              <a:rPr lang="en-US" dirty="0" smtClean="0"/>
              <a:t> de </a:t>
            </a:r>
            <a:r>
              <a:rPr lang="en-US" dirty="0" err="1" smtClean="0"/>
              <a:t>atenção</a:t>
            </a:r>
            <a:r>
              <a:rPr lang="en-US" dirty="0" smtClean="0"/>
              <a:t> e </a:t>
            </a:r>
            <a:r>
              <a:rPr lang="en-US" dirty="0" err="1" smtClean="0"/>
              <a:t>cuidados</a:t>
            </a:r>
            <a:r>
              <a:rPr lang="en-US" dirty="0" smtClean="0"/>
              <a:t> – </a:t>
            </a:r>
            <a:r>
              <a:rPr lang="en-US" dirty="0" err="1" smtClean="0"/>
              <a:t>partilhar</a:t>
            </a:r>
            <a:r>
              <a:rPr lang="en-US" dirty="0" smtClean="0"/>
              <a:t> </a:t>
            </a:r>
            <a:r>
              <a:rPr lang="en-US" dirty="0" err="1" smtClean="0"/>
              <a:t>materiais</a:t>
            </a:r>
            <a:r>
              <a:rPr lang="en-US" dirty="0" smtClean="0"/>
              <a:t>, </a:t>
            </a:r>
            <a:r>
              <a:rPr lang="en-US" dirty="0" err="1" smtClean="0"/>
              <a:t>experiências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plataforma</a:t>
            </a:r>
            <a:r>
              <a:rPr lang="en-US" dirty="0" smtClean="0"/>
              <a:t> </a:t>
            </a:r>
            <a:r>
              <a:rPr lang="en-US" dirty="0" err="1" smtClean="0"/>
              <a:t>única</a:t>
            </a:r>
            <a:endParaRPr lang="en-US" dirty="0" smtClean="0"/>
          </a:p>
          <a:p>
            <a:r>
              <a:rPr lang="en-US" dirty="0" err="1" smtClean="0"/>
              <a:t>Fortalecer</a:t>
            </a:r>
            <a:r>
              <a:rPr lang="en-US" dirty="0" smtClean="0"/>
              <a:t> a </a:t>
            </a:r>
            <a:r>
              <a:rPr lang="en-US" dirty="0" err="1" smtClean="0"/>
              <a:t>prática</a:t>
            </a:r>
            <a:r>
              <a:rPr lang="en-US" dirty="0" smtClean="0"/>
              <a:t> do DEAA </a:t>
            </a:r>
            <a:r>
              <a:rPr lang="en-US" dirty="0" err="1" smtClean="0"/>
              <a:t>como</a:t>
            </a:r>
            <a:r>
              <a:rPr lang="en-US" dirty="0" smtClean="0"/>
              <a:t> </a:t>
            </a:r>
            <a:r>
              <a:rPr lang="en-US" dirty="0" err="1" smtClean="0"/>
              <a:t>vida</a:t>
            </a:r>
            <a:r>
              <a:rPr lang="en-US" dirty="0" smtClean="0"/>
              <a:t> </a:t>
            </a:r>
            <a:r>
              <a:rPr lang="en-US" dirty="0" err="1" smtClean="0"/>
              <a:t>comunitária</a:t>
            </a:r>
            <a:endParaRPr lang="en-US" dirty="0" smtClean="0"/>
          </a:p>
          <a:p>
            <a:r>
              <a:rPr lang="en-US" dirty="0" err="1" smtClean="0"/>
              <a:t>Revisar</a:t>
            </a:r>
            <a:r>
              <a:rPr lang="en-US" dirty="0" smtClean="0"/>
              <a:t>, </a:t>
            </a:r>
            <a:r>
              <a:rPr lang="en-US" dirty="0" err="1" smtClean="0"/>
              <a:t>clarear</a:t>
            </a:r>
            <a:r>
              <a:rPr lang="en-US" dirty="0" smtClean="0"/>
              <a:t> e </a:t>
            </a:r>
            <a:r>
              <a:rPr lang="en-US" dirty="0" err="1" smtClean="0"/>
              <a:t>simplificar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Planos</a:t>
            </a:r>
            <a:r>
              <a:rPr lang="en-US" dirty="0" smtClean="0"/>
              <a:t> de </a:t>
            </a:r>
            <a:r>
              <a:rPr lang="en-US" dirty="0" err="1" smtClean="0"/>
              <a:t>Formação</a:t>
            </a: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FORMAÇÃO PARA A MISSÃO</a:t>
            </a:r>
          </a:p>
          <a:p>
            <a:r>
              <a:rPr lang="en-US" dirty="0" err="1" smtClean="0"/>
              <a:t>Fomentar</a:t>
            </a:r>
            <a:r>
              <a:rPr lang="en-US" dirty="0"/>
              <a:t> </a:t>
            </a:r>
            <a:r>
              <a:rPr lang="en-US" dirty="0" err="1" smtClean="0"/>
              <a:t>redes</a:t>
            </a:r>
            <a:r>
              <a:rPr lang="en-US" dirty="0" smtClean="0"/>
              <a:t> e </a:t>
            </a:r>
            <a:r>
              <a:rPr lang="en-US" dirty="0" err="1" smtClean="0"/>
              <a:t>espaços</a:t>
            </a:r>
            <a:r>
              <a:rPr lang="en-US" dirty="0" smtClean="0"/>
              <a:t> </a:t>
            </a:r>
            <a:r>
              <a:rPr lang="en-US" dirty="0" err="1" smtClean="0"/>
              <a:t>colaborativos</a:t>
            </a:r>
            <a:r>
              <a:rPr lang="en-US" dirty="0" smtClean="0"/>
              <a:t> de </a:t>
            </a:r>
            <a:r>
              <a:rPr lang="en-US" dirty="0" err="1" smtClean="0"/>
              <a:t>apoio</a:t>
            </a:r>
            <a:r>
              <a:rPr lang="en-US" dirty="0" smtClean="0"/>
              <a:t> e </a:t>
            </a:r>
            <a:r>
              <a:rPr lang="en-US" dirty="0" err="1" smtClean="0"/>
              <a:t>comunicação</a:t>
            </a:r>
            <a:r>
              <a:rPr lang="en-US" dirty="0" smtClean="0"/>
              <a:t> </a:t>
            </a:r>
            <a:r>
              <a:rPr lang="en-US" dirty="0" err="1" smtClean="0"/>
              <a:t>nas</a:t>
            </a:r>
            <a:r>
              <a:rPr lang="en-US" dirty="0" smtClean="0"/>
              <a:t> </a:t>
            </a:r>
            <a:r>
              <a:rPr lang="en-US" dirty="0" err="1" smtClean="0"/>
              <a:t>diferentes</a:t>
            </a:r>
            <a:r>
              <a:rPr lang="en-US" dirty="0" smtClean="0"/>
              <a:t> </a:t>
            </a:r>
            <a:r>
              <a:rPr lang="en-US" dirty="0" err="1" smtClean="0"/>
              <a:t>fronteiras</a:t>
            </a:r>
            <a:r>
              <a:rPr lang="en-US" dirty="0" smtClean="0"/>
              <a:t> e </a:t>
            </a:r>
            <a:r>
              <a:rPr lang="en-US" dirty="0" err="1" smtClean="0"/>
              <a:t>temas</a:t>
            </a:r>
            <a:r>
              <a:rPr lang="en-US" dirty="0" smtClean="0"/>
              <a:t> </a:t>
            </a:r>
            <a:r>
              <a:rPr lang="en-US" dirty="0" err="1" smtClean="0"/>
              <a:t>apostólicos</a:t>
            </a:r>
            <a:endParaRPr lang="en-US" dirty="0" smtClean="0"/>
          </a:p>
          <a:p>
            <a:r>
              <a:rPr lang="en-US" dirty="0" err="1" smtClean="0"/>
              <a:t>Fomentar</a:t>
            </a:r>
            <a:r>
              <a:rPr lang="en-US" dirty="0" smtClean="0"/>
              <a:t> o </a:t>
            </a:r>
            <a:r>
              <a:rPr lang="en-US" dirty="0" err="1" smtClean="0"/>
              <a:t>diálogo</a:t>
            </a:r>
            <a:r>
              <a:rPr lang="en-US" dirty="0" smtClean="0"/>
              <a:t> entre as </a:t>
            </a:r>
            <a:r>
              <a:rPr lang="en-US" dirty="0" err="1" smtClean="0"/>
              <a:t>equipes</a:t>
            </a:r>
            <a:r>
              <a:rPr lang="en-US" dirty="0" smtClean="0"/>
              <a:t> de </a:t>
            </a:r>
            <a:r>
              <a:rPr lang="en-US" dirty="0" err="1" smtClean="0"/>
              <a:t>formação</a:t>
            </a:r>
            <a:endParaRPr lang="en-US" dirty="0" smtClean="0"/>
          </a:p>
          <a:p>
            <a:r>
              <a:rPr lang="en-US" dirty="0" err="1" smtClean="0"/>
              <a:t>ExCo</a:t>
            </a:r>
            <a:r>
              <a:rPr lang="en-US" dirty="0" smtClean="0"/>
              <a:t>: </a:t>
            </a:r>
            <a:r>
              <a:rPr lang="en-US" dirty="0" err="1" smtClean="0"/>
              <a:t>Criar</a:t>
            </a:r>
            <a:r>
              <a:rPr lang="en-US" dirty="0" smtClean="0"/>
              <a:t> um </a:t>
            </a:r>
            <a:r>
              <a:rPr lang="en-US" dirty="0" err="1" smtClean="0"/>
              <a:t>serviço</a:t>
            </a:r>
            <a:r>
              <a:rPr lang="en-US" dirty="0" smtClean="0"/>
              <a:t> </a:t>
            </a:r>
            <a:r>
              <a:rPr lang="en-US" dirty="0" err="1" smtClean="0"/>
              <a:t>permanente</a:t>
            </a:r>
            <a:r>
              <a:rPr lang="en-US" dirty="0" smtClean="0"/>
              <a:t> de </a:t>
            </a:r>
            <a:r>
              <a:rPr lang="en-US" dirty="0" err="1" smtClean="0"/>
              <a:t>recursos</a:t>
            </a:r>
            <a:r>
              <a:rPr lang="en-US" dirty="0" smtClean="0"/>
              <a:t>, </a:t>
            </a:r>
            <a:r>
              <a:rPr lang="en-US" dirty="0" err="1" smtClean="0"/>
              <a:t>contatos</a:t>
            </a:r>
            <a:r>
              <a:rPr lang="en-US" dirty="0" smtClean="0"/>
              <a:t>, </a:t>
            </a:r>
            <a:r>
              <a:rPr lang="en-US" dirty="0" err="1" smtClean="0"/>
              <a:t>fundos</a:t>
            </a:r>
            <a:r>
              <a:rPr lang="en-US" dirty="0" smtClean="0"/>
              <a:t>, etc. para </a:t>
            </a:r>
            <a:r>
              <a:rPr lang="en-US" dirty="0" err="1" smtClean="0"/>
              <a:t>apoio</a:t>
            </a:r>
            <a:r>
              <a:rPr lang="en-US" dirty="0" smtClean="0"/>
              <a:t> à </a:t>
            </a:r>
            <a:r>
              <a:rPr lang="en-US" dirty="0" err="1" smtClean="0"/>
              <a:t>formação</a:t>
            </a:r>
            <a:r>
              <a:rPr lang="en-US" dirty="0" smtClean="0"/>
              <a:t> para a </a:t>
            </a:r>
            <a:r>
              <a:rPr lang="en-US" dirty="0" err="1" smtClean="0"/>
              <a:t>missão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7700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295422"/>
            <a:ext cx="10515600" cy="588154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Para a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América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Latina</a:t>
            </a:r>
          </a:p>
          <a:p>
            <a:r>
              <a:rPr lang="en-US" dirty="0" err="1" smtClean="0"/>
              <a:t>Organizar-nos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 </a:t>
            </a:r>
            <a:r>
              <a:rPr lang="en-US" dirty="0" err="1" smtClean="0"/>
              <a:t>grupo</a:t>
            </a:r>
            <a:r>
              <a:rPr lang="en-US" dirty="0" smtClean="0"/>
              <a:t>, </a:t>
            </a:r>
            <a:r>
              <a:rPr lang="en-US" dirty="0" err="1" smtClean="0"/>
              <a:t>realizando</a:t>
            </a:r>
            <a:r>
              <a:rPr lang="en-US" dirty="0" smtClean="0"/>
              <a:t> </a:t>
            </a:r>
            <a:r>
              <a:rPr lang="en-US" dirty="0" err="1" smtClean="0"/>
              <a:t>encontros</a:t>
            </a:r>
            <a:r>
              <a:rPr lang="en-US" dirty="0" smtClean="0"/>
              <a:t> </a:t>
            </a:r>
            <a:r>
              <a:rPr lang="en-US" dirty="0" err="1" smtClean="0"/>
              <a:t>periódicos</a:t>
            </a:r>
            <a:endParaRPr lang="en-US" dirty="0" smtClean="0"/>
          </a:p>
          <a:p>
            <a:r>
              <a:rPr lang="en-US" dirty="0" err="1" smtClean="0"/>
              <a:t>Unificar</a:t>
            </a:r>
            <a:r>
              <a:rPr lang="en-US" dirty="0" smtClean="0"/>
              <a:t> </a:t>
            </a:r>
            <a:r>
              <a:rPr lang="en-US" dirty="0" err="1" smtClean="0"/>
              <a:t>informações</a:t>
            </a:r>
            <a:r>
              <a:rPr lang="en-US" dirty="0" smtClean="0"/>
              <a:t> e </a:t>
            </a:r>
            <a:r>
              <a:rPr lang="en-US" dirty="0" err="1" smtClean="0"/>
              <a:t>materiais</a:t>
            </a: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Para o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Brasil</a:t>
            </a:r>
            <a:endParaRPr lang="en-US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dirty="0" err="1" smtClean="0"/>
              <a:t>Facilitar</a:t>
            </a:r>
            <a:r>
              <a:rPr lang="en-US" dirty="0" smtClean="0"/>
              <a:t> o </a:t>
            </a:r>
            <a:r>
              <a:rPr lang="en-US" dirty="0" err="1" smtClean="0"/>
              <a:t>conhecimento</a:t>
            </a:r>
            <a:r>
              <a:rPr lang="en-US" dirty="0" smtClean="0"/>
              <a:t> das </a:t>
            </a:r>
            <a:r>
              <a:rPr lang="en-US" dirty="0" err="1" smtClean="0"/>
              <a:t>demandas</a:t>
            </a:r>
            <a:r>
              <a:rPr lang="en-US" dirty="0" smtClean="0"/>
              <a:t> das </a:t>
            </a:r>
            <a:r>
              <a:rPr lang="en-US" dirty="0" err="1" smtClean="0"/>
              <a:t>comunidades</a:t>
            </a:r>
            <a:r>
              <a:rPr lang="en-US" dirty="0" smtClean="0"/>
              <a:t> e </a:t>
            </a:r>
            <a:r>
              <a:rPr lang="en-US" dirty="0" err="1" smtClean="0"/>
              <a:t>gerar</a:t>
            </a:r>
            <a:r>
              <a:rPr lang="en-US" dirty="0" smtClean="0"/>
              <a:t> </a:t>
            </a:r>
            <a:r>
              <a:rPr lang="en-US" dirty="0" err="1" smtClean="0"/>
              <a:t>espaços</a:t>
            </a:r>
            <a:r>
              <a:rPr lang="en-US" dirty="0" smtClean="0"/>
              <a:t> de </a:t>
            </a:r>
            <a:r>
              <a:rPr lang="en-US" dirty="0" err="1" smtClean="0"/>
              <a:t>escuta</a:t>
            </a:r>
            <a:r>
              <a:rPr lang="en-US" dirty="0" smtClean="0"/>
              <a:t> </a:t>
            </a:r>
            <a:r>
              <a:rPr lang="en-US" dirty="0" err="1" smtClean="0"/>
              <a:t>sagrada</a:t>
            </a:r>
            <a:r>
              <a:rPr lang="en-US" dirty="0" smtClean="0"/>
              <a:t> (</a:t>
            </a:r>
            <a:r>
              <a:rPr lang="en-US" dirty="0" err="1" smtClean="0"/>
              <a:t>Conversação</a:t>
            </a:r>
            <a:r>
              <a:rPr lang="en-US" dirty="0" smtClean="0"/>
              <a:t> </a:t>
            </a:r>
            <a:r>
              <a:rPr lang="en-US" dirty="0" err="1" smtClean="0"/>
              <a:t>Espiritual</a:t>
            </a:r>
            <a:r>
              <a:rPr lang="en-US" dirty="0" smtClean="0"/>
              <a:t>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5717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0DF7F-0915-B40A-3820-47C59FB6B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7" y="712269"/>
            <a:ext cx="3370998" cy="416922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ExCo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/>
            </a:r>
            <a:b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/>
            </a:r>
            <a:b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Próximos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Passos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C36F210D-181E-A6EC-4390-49DBFA8498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5995063"/>
              </p:ext>
            </p:extLst>
          </p:nvPr>
        </p:nvGraphicFramePr>
        <p:xfrm>
          <a:off x="5280025" y="642938"/>
          <a:ext cx="6269038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3956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i="1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Eu</a:t>
            </a:r>
            <a:r>
              <a:rPr lang="en-US" sz="3600" b="1" i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 vim de </a:t>
            </a:r>
            <a:r>
              <a:rPr lang="en-US" sz="3600" b="1" i="1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longe</a:t>
            </a:r>
            <a:r>
              <a:rPr lang="en-US" sz="3600" b="1" i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 para </a:t>
            </a:r>
            <a:r>
              <a:rPr lang="en-US" sz="3600" b="1" i="1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encontrar</a:t>
            </a:r>
            <a:r>
              <a:rPr lang="en-US" sz="3600" b="1" i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 o meu </a:t>
            </a:r>
            <a:r>
              <a:rPr lang="en-US" sz="3600" b="1" i="1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caminho</a:t>
            </a:r>
            <a:r>
              <a:rPr lang="en-US" sz="3600" b="1" i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… </a:t>
            </a:r>
            <a:r>
              <a:rPr lang="en-US" sz="3600" b="1" i="1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achei</a:t>
            </a:r>
            <a:r>
              <a:rPr lang="en-US" sz="3600" b="1" i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600" b="1" i="1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difícil</a:t>
            </a:r>
            <a:r>
              <a:rPr lang="en-US" sz="3600" b="1" i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 a </a:t>
            </a:r>
            <a:r>
              <a:rPr lang="en-US" sz="3600" b="1" i="1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viagem</a:t>
            </a:r>
            <a:r>
              <a:rPr lang="en-US" sz="3600" b="1" i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600" b="1" i="1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até</a:t>
            </a:r>
            <a:r>
              <a:rPr lang="en-US" sz="3600" b="1" i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600" b="1" i="1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aqui</a:t>
            </a:r>
            <a:r>
              <a:rPr lang="en-US" sz="3600" b="1" i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, mas </a:t>
            </a:r>
            <a:r>
              <a:rPr lang="en-US" sz="3600" b="1" i="1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eu</a:t>
            </a:r>
            <a:r>
              <a:rPr lang="en-US" sz="3600" b="1" i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600" b="1" i="1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cheguei</a:t>
            </a:r>
            <a:r>
              <a:rPr lang="en-US" sz="3600" b="1" i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…</a:t>
            </a:r>
            <a:endParaRPr lang="pt-BR" sz="3600" b="1" i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499" y="1839693"/>
            <a:ext cx="3263503" cy="4351338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10" y="3260822"/>
            <a:ext cx="3591951" cy="269396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973" y="1839693"/>
            <a:ext cx="3052689" cy="228951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95326" y="3223014"/>
            <a:ext cx="3692769" cy="276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74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97" y="365125"/>
            <a:ext cx="10142806" cy="5723250"/>
          </a:xfrm>
        </p:spPr>
      </p:pic>
      <p:sp>
        <p:nvSpPr>
          <p:cNvPr id="5" name="Retângulo 4"/>
          <p:cNvSpPr/>
          <p:nvPr/>
        </p:nvSpPr>
        <p:spPr>
          <a:xfrm>
            <a:off x="3174610" y="62116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58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delegados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from 50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comunidades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nacionais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membro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Euroteam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9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organizadores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equipe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World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ExCo</a:t>
            </a:r>
            <a:endParaRPr lang="pt-BR" b="1" dirty="0"/>
          </a:p>
        </p:txBody>
      </p:sp>
      <p:pic>
        <p:nvPicPr>
          <p:cNvPr id="6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DE3ECFB-080B-631A-4AFC-BDEC6460E2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4" b="101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7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16394" y="590209"/>
            <a:ext cx="5037406" cy="5542671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Tomai</a:t>
            </a:r>
            <a:r>
              <a:rPr lang="en-US" sz="2800" dirty="0" smtClean="0"/>
              <a:t>, </a:t>
            </a:r>
            <a:r>
              <a:rPr lang="en-US" sz="2800" dirty="0" err="1" smtClean="0"/>
              <a:t>Senhor</a:t>
            </a:r>
            <a:r>
              <a:rPr lang="en-US" sz="2800" dirty="0" smtClean="0"/>
              <a:t>, e </a:t>
            </a:r>
            <a:r>
              <a:rPr lang="en-US" sz="2800" dirty="0" err="1" smtClean="0"/>
              <a:t>recebei</a:t>
            </a:r>
            <a:r>
              <a:rPr lang="en-US" sz="2800" dirty="0" smtClean="0"/>
              <a:t>.</a:t>
            </a:r>
            <a:br>
              <a:rPr lang="en-US" sz="2800" dirty="0" smtClean="0"/>
            </a:br>
            <a:r>
              <a:rPr lang="en-US" sz="2800" dirty="0" smtClean="0"/>
              <a:t>Toda a </a:t>
            </a:r>
            <a:r>
              <a:rPr lang="en-US" sz="2800" dirty="0" err="1" smtClean="0"/>
              <a:t>minha</a:t>
            </a:r>
            <a:r>
              <a:rPr lang="en-US" sz="2800" dirty="0" smtClean="0"/>
              <a:t> </a:t>
            </a:r>
            <a:r>
              <a:rPr lang="en-US" sz="2800" dirty="0" err="1" smtClean="0"/>
              <a:t>liberdade</a:t>
            </a:r>
            <a:r>
              <a:rPr lang="en-US" sz="2800" dirty="0" smtClean="0"/>
              <a:t>, a </a:t>
            </a:r>
            <a:r>
              <a:rPr lang="en-US" sz="2800" dirty="0" err="1" smtClean="0"/>
              <a:t>minha</a:t>
            </a:r>
            <a:r>
              <a:rPr lang="en-US" sz="2800" dirty="0" smtClean="0"/>
              <a:t> </a:t>
            </a:r>
            <a:r>
              <a:rPr lang="en-US" sz="2800" dirty="0" err="1" smtClean="0"/>
              <a:t>memória</a:t>
            </a:r>
            <a:r>
              <a:rPr lang="en-US" sz="2800" dirty="0" smtClean="0"/>
              <a:t>, o meu </a:t>
            </a:r>
            <a:r>
              <a:rPr lang="en-US" sz="2800" dirty="0" err="1" smtClean="0"/>
              <a:t>entendimento</a:t>
            </a:r>
            <a:r>
              <a:rPr lang="en-US" sz="2800" dirty="0" smtClean="0"/>
              <a:t> e </a:t>
            </a:r>
            <a:r>
              <a:rPr lang="en-US" sz="2800" dirty="0" err="1" smtClean="0"/>
              <a:t>toda</a:t>
            </a:r>
            <a:r>
              <a:rPr lang="en-US" sz="2800" dirty="0" smtClean="0"/>
              <a:t> a </a:t>
            </a:r>
            <a:r>
              <a:rPr lang="en-US" sz="2800" dirty="0" err="1" smtClean="0"/>
              <a:t>minha</a:t>
            </a:r>
            <a:r>
              <a:rPr lang="en-US" sz="2800" dirty="0" smtClean="0"/>
              <a:t> </a:t>
            </a:r>
            <a:r>
              <a:rPr lang="en-US" sz="2800" dirty="0" err="1" smtClean="0"/>
              <a:t>vontade</a:t>
            </a:r>
            <a:r>
              <a:rPr lang="en-US" sz="2800" dirty="0" smtClean="0"/>
              <a:t>.</a:t>
            </a:r>
            <a:br>
              <a:rPr lang="en-US" sz="2800" dirty="0" smtClean="0"/>
            </a:br>
            <a:r>
              <a:rPr lang="en-US" sz="2800" dirty="0" err="1" smtClean="0"/>
              <a:t>Tudo</a:t>
            </a:r>
            <a:r>
              <a:rPr lang="en-US" sz="2800" dirty="0" smtClean="0"/>
              <a:t> o que </a:t>
            </a:r>
            <a:r>
              <a:rPr lang="en-US" sz="2800" dirty="0" err="1" smtClean="0"/>
              <a:t>tenho</a:t>
            </a:r>
            <a:r>
              <a:rPr lang="en-US" sz="2800" dirty="0" smtClean="0"/>
              <a:t> e </a:t>
            </a:r>
            <a:r>
              <a:rPr lang="en-US" sz="2800" dirty="0" err="1" smtClean="0"/>
              <a:t>possuo</a:t>
            </a:r>
            <a:r>
              <a:rPr lang="en-US" sz="2800" dirty="0" smtClean="0"/>
              <a:t>, a </a:t>
            </a:r>
            <a:r>
              <a:rPr lang="en-US" sz="2800" dirty="0" err="1" smtClean="0"/>
              <a:t>vós</a:t>
            </a:r>
            <a:r>
              <a:rPr lang="en-US" sz="2800" dirty="0" smtClean="0"/>
              <a:t> </a:t>
            </a:r>
            <a:r>
              <a:rPr lang="en-US" sz="2800" dirty="0" err="1" smtClean="0"/>
              <a:t>pertence</a:t>
            </a:r>
            <a:r>
              <a:rPr lang="en-US" sz="2800" dirty="0" smtClean="0"/>
              <a:t>, </a:t>
            </a:r>
            <a:r>
              <a:rPr lang="en-US" sz="2800" dirty="0" err="1" smtClean="0"/>
              <a:t>Senhor</a:t>
            </a:r>
            <a:r>
              <a:rPr lang="en-US" sz="2800" dirty="0" smtClean="0"/>
              <a:t>. </a:t>
            </a:r>
            <a:br>
              <a:rPr lang="en-US" sz="2800" dirty="0" smtClean="0"/>
            </a:br>
            <a:r>
              <a:rPr lang="en-US" sz="2800" dirty="0" err="1" smtClean="0"/>
              <a:t>Todos</a:t>
            </a:r>
            <a:r>
              <a:rPr lang="en-US" sz="2800" dirty="0" smtClean="0"/>
              <a:t> </a:t>
            </a:r>
            <a:r>
              <a:rPr lang="en-US" sz="2800" dirty="0" err="1" smtClean="0"/>
              <a:t>os</a:t>
            </a:r>
            <a:r>
              <a:rPr lang="en-US" sz="2800" dirty="0" smtClean="0"/>
              <a:t> dons que me </a:t>
            </a:r>
            <a:r>
              <a:rPr lang="en-US" sz="2800" dirty="0" err="1" smtClean="0"/>
              <a:t>destes</a:t>
            </a:r>
            <a:r>
              <a:rPr lang="en-US" sz="2800" dirty="0" smtClean="0"/>
              <a:t>, com </a:t>
            </a:r>
            <a:r>
              <a:rPr lang="en-US" sz="2800" dirty="0" err="1" smtClean="0"/>
              <a:t>gratidão</a:t>
            </a:r>
            <a:r>
              <a:rPr lang="en-US" sz="2800" dirty="0" smtClean="0"/>
              <a:t> </a:t>
            </a:r>
            <a:r>
              <a:rPr lang="en-US" sz="2800" dirty="0" err="1" smtClean="0"/>
              <a:t>Vos</a:t>
            </a:r>
            <a:r>
              <a:rPr lang="en-US" sz="2800" dirty="0" smtClean="0"/>
              <a:t> </a:t>
            </a:r>
            <a:r>
              <a:rPr lang="en-US" sz="2800" dirty="0" err="1" smtClean="0"/>
              <a:t>devolvo</a:t>
            </a:r>
            <a:r>
              <a:rPr lang="en-US" sz="2800" dirty="0" smtClean="0"/>
              <a:t>. </a:t>
            </a:r>
            <a:r>
              <a:rPr lang="en-US" sz="2800" dirty="0" err="1" smtClean="0"/>
              <a:t>Disponde</a:t>
            </a:r>
            <a:r>
              <a:rPr lang="en-US" sz="2800" dirty="0" smtClean="0"/>
              <a:t> deles, </a:t>
            </a:r>
            <a:r>
              <a:rPr lang="en-US" sz="2800" dirty="0" err="1" smtClean="0"/>
              <a:t>segundo</a:t>
            </a:r>
            <a:r>
              <a:rPr lang="en-US" sz="2800" dirty="0" smtClean="0"/>
              <a:t> a </a:t>
            </a:r>
            <a:r>
              <a:rPr lang="en-US" sz="2800" dirty="0" err="1" smtClean="0"/>
              <a:t>Sua</a:t>
            </a:r>
            <a:r>
              <a:rPr lang="en-US" sz="2800" dirty="0" smtClean="0"/>
              <a:t> </a:t>
            </a:r>
            <a:r>
              <a:rPr lang="en-US" sz="2800" dirty="0" err="1" smtClean="0"/>
              <a:t>vontade</a:t>
            </a:r>
            <a:r>
              <a:rPr lang="en-US" sz="2800" dirty="0" smtClean="0"/>
              <a:t>. </a:t>
            </a:r>
            <a:br>
              <a:rPr lang="en-US" sz="2800" dirty="0" smtClean="0"/>
            </a:br>
            <a:r>
              <a:rPr lang="en-US" sz="2800" dirty="0" smtClean="0"/>
              <a:t>Dai-me </a:t>
            </a:r>
            <a:r>
              <a:rPr lang="en-US" sz="2800" dirty="0" err="1" smtClean="0"/>
              <a:t>somente</a:t>
            </a:r>
            <a:r>
              <a:rPr lang="en-US" sz="2800" dirty="0" smtClean="0"/>
              <a:t>, </a:t>
            </a:r>
            <a:r>
              <a:rPr lang="en-US" sz="2800" dirty="0" err="1" smtClean="0"/>
              <a:t>Vosso</a:t>
            </a:r>
            <a:r>
              <a:rPr lang="en-US" sz="2800" dirty="0" smtClean="0"/>
              <a:t> </a:t>
            </a:r>
            <a:r>
              <a:rPr lang="en-US" sz="2800" dirty="0" err="1" smtClean="0"/>
              <a:t>amor</a:t>
            </a:r>
            <a:r>
              <a:rPr lang="en-US" sz="2800" dirty="0"/>
              <a:t> </a:t>
            </a:r>
            <a:r>
              <a:rPr lang="en-US" sz="2800" dirty="0" smtClean="0"/>
              <a:t>e </a:t>
            </a:r>
            <a:r>
              <a:rPr lang="en-US" sz="2800" dirty="0" err="1" smtClean="0"/>
              <a:t>Vossa</a:t>
            </a:r>
            <a:r>
              <a:rPr lang="en-US" sz="2800" dirty="0" smtClean="0"/>
              <a:t> </a:t>
            </a:r>
            <a:r>
              <a:rPr lang="en-US" sz="2800" dirty="0" err="1" smtClean="0"/>
              <a:t>graça</a:t>
            </a:r>
            <a:r>
              <a:rPr lang="en-US" sz="2800" dirty="0" smtClean="0"/>
              <a:t>. 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err="1" smtClean="0"/>
              <a:t>Isto</a:t>
            </a:r>
            <a:r>
              <a:rPr lang="en-US" sz="2800" dirty="0" smtClean="0"/>
              <a:t> me </a:t>
            </a:r>
            <a:r>
              <a:rPr lang="en-US" sz="2800" dirty="0" err="1" smtClean="0"/>
              <a:t>basta</a:t>
            </a:r>
            <a:r>
              <a:rPr lang="en-US" sz="2800" dirty="0" smtClean="0"/>
              <a:t>.</a:t>
            </a:r>
            <a:endParaRPr lang="pt-BR" sz="2800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619" y="590209"/>
            <a:ext cx="4473526" cy="5542671"/>
          </a:xfrm>
        </p:spPr>
      </p:pic>
    </p:spTree>
    <p:extLst>
      <p:ext uri="{BB962C8B-B14F-4D97-AF65-F5344CB8AC3E}">
        <p14:creationId xmlns:p14="http://schemas.microsoft.com/office/powerpoint/2010/main" val="135764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 smtClean="0">
                <a:solidFill>
                  <a:schemeClr val="accent5">
                    <a:lumMod val="75000"/>
                  </a:schemeClr>
                </a:solidFill>
              </a:rPr>
              <a:t>EGF 2022 MANRESA – DIA 0</a:t>
            </a:r>
            <a:endParaRPr lang="pt-BR" b="1" u="sng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24" y="1500748"/>
            <a:ext cx="5886156" cy="3310963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294" y="3014881"/>
            <a:ext cx="5931877" cy="3336681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697524" y="5345723"/>
            <a:ext cx="4901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COMPARTILHAR</a:t>
            </a:r>
          </a:p>
          <a:p>
            <a:pPr algn="ctr"/>
            <a:r>
              <a:rPr lang="en-US" sz="2400" b="1" dirty="0" smtClean="0"/>
              <a:t>APROFUNDAR</a:t>
            </a:r>
          </a:p>
          <a:p>
            <a:pPr algn="ctr"/>
            <a:r>
              <a:rPr lang="en-US" sz="2400" b="1" dirty="0" smtClean="0"/>
              <a:t>SAIR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332297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u="sng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EGF 2022 MANRESA – DIA </a:t>
            </a:r>
            <a:r>
              <a:rPr lang="en-US" sz="3600" b="1" u="sng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1</a:t>
            </a:r>
            <a:br>
              <a:rPr lang="en-US" sz="3600" b="1" u="sng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en-US" sz="3600" b="1" u="sng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Compartilhar</a:t>
            </a:r>
            <a:endParaRPr lang="pt-BR" sz="3600" b="1" u="sng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0506"/>
            <a:ext cx="3535655" cy="4535986"/>
          </a:xfrm>
          <a:prstGeom prst="rect">
            <a:avLst/>
          </a:prstGeom>
        </p:spPr>
      </p:pic>
      <p:pic>
        <p:nvPicPr>
          <p:cNvPr id="10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754" y="1899695"/>
            <a:ext cx="6492240" cy="4535986"/>
          </a:xfrm>
        </p:spPr>
      </p:pic>
    </p:spTree>
    <p:extLst>
      <p:ext uri="{BB962C8B-B14F-4D97-AF65-F5344CB8AC3E}">
        <p14:creationId xmlns:p14="http://schemas.microsoft.com/office/powerpoint/2010/main" val="255517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u="sng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Panorama 1</a:t>
            </a:r>
            <a:r>
              <a:rPr lang="en-US" sz="3600" b="1" u="sng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: A CVX no </a:t>
            </a:r>
            <a:r>
              <a:rPr lang="en-US" sz="3600" b="1" u="sng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mundo</a:t>
            </a:r>
            <a:endParaRPr lang="pt-BR" sz="3600" b="1" u="sng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sz="2800" dirty="0" err="1" smtClean="0"/>
              <a:t>Aproximadamente</a:t>
            </a:r>
            <a:r>
              <a:rPr lang="en-US" sz="2800" dirty="0" smtClean="0"/>
              <a:t>, </a:t>
            </a:r>
            <a:r>
              <a:rPr lang="en-US" sz="2800" dirty="0" smtClean="0"/>
              <a:t>21 mil </a:t>
            </a:r>
            <a:r>
              <a:rPr lang="en-US" sz="2800" dirty="0" err="1" smtClean="0"/>
              <a:t>membros</a:t>
            </a:r>
            <a:r>
              <a:rPr lang="en-US" sz="2800" dirty="0" smtClean="0"/>
              <a:t>, </a:t>
            </a:r>
            <a:r>
              <a:rPr lang="en-US" sz="2800" dirty="0" err="1" smtClean="0"/>
              <a:t>em</a:t>
            </a:r>
            <a:r>
              <a:rPr lang="en-US" sz="2800" dirty="0" smtClean="0"/>
              <a:t> 70 </a:t>
            </a:r>
            <a:r>
              <a:rPr lang="en-US" sz="2800" dirty="0" err="1" smtClean="0"/>
              <a:t>países</a:t>
            </a:r>
            <a:endParaRPr lang="en-US" sz="2800" dirty="0" smtClean="0"/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sz="2800" dirty="0" smtClean="0"/>
              <a:t>2.376 </a:t>
            </a:r>
            <a:r>
              <a:rPr lang="en-US" sz="2800" dirty="0" err="1" smtClean="0"/>
              <a:t>comunidades</a:t>
            </a:r>
            <a:r>
              <a:rPr lang="en-US" sz="2800" dirty="0" smtClean="0"/>
              <a:t>, </a:t>
            </a:r>
            <a:r>
              <a:rPr lang="en-US" sz="2800" dirty="0" err="1" smtClean="0"/>
              <a:t>sendo</a:t>
            </a:r>
            <a:r>
              <a:rPr lang="en-US" sz="2800" dirty="0" smtClean="0"/>
              <a:t> 1.310 </a:t>
            </a:r>
            <a:r>
              <a:rPr lang="en-US" sz="2800" dirty="0" err="1" smtClean="0"/>
              <a:t>na</a:t>
            </a:r>
            <a:r>
              <a:rPr lang="en-US" sz="2800" dirty="0" smtClean="0"/>
              <a:t> Europa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US" dirty="0" smtClean="0"/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US" dirty="0" smtClean="0"/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US" dirty="0" smtClean="0"/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US" dirty="0"/>
          </a:p>
          <a:p>
            <a:pPr lvl="1">
              <a:spcBef>
                <a:spcPts val="0"/>
              </a:spcBef>
              <a:spcAft>
                <a:spcPts val="1800"/>
              </a:spcAft>
            </a:pPr>
            <a:endParaRPr lang="en-US" sz="2800" dirty="0" smtClean="0"/>
          </a:p>
          <a:p>
            <a:pPr lvl="1">
              <a:spcBef>
                <a:spcPts val="0"/>
              </a:spcBef>
              <a:spcAft>
                <a:spcPts val="1800"/>
              </a:spcAft>
            </a:pPr>
            <a:endParaRPr lang="en-US" sz="2800" dirty="0"/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sz="2800" dirty="0" smtClean="0"/>
              <a:t>474 </a:t>
            </a:r>
            <a:r>
              <a:rPr lang="en-US" sz="2800" dirty="0" err="1" smtClean="0"/>
              <a:t>assessores</a:t>
            </a:r>
            <a:r>
              <a:rPr lang="en-US" sz="2800" dirty="0" smtClean="0"/>
              <a:t> </a:t>
            </a:r>
            <a:r>
              <a:rPr lang="en-US" sz="2800" dirty="0" err="1" smtClean="0"/>
              <a:t>jesuítas</a:t>
            </a:r>
            <a:r>
              <a:rPr lang="en-US" sz="2800" dirty="0" smtClean="0"/>
              <a:t> e 1.640 </a:t>
            </a:r>
            <a:r>
              <a:rPr lang="en-US" sz="2800" dirty="0" err="1" smtClean="0"/>
              <a:t>assessores</a:t>
            </a:r>
            <a:r>
              <a:rPr lang="en-US" sz="2800" dirty="0" smtClean="0"/>
              <a:t> </a:t>
            </a:r>
            <a:r>
              <a:rPr lang="en-US" sz="2800" dirty="0" err="1" smtClean="0"/>
              <a:t>leigos</a:t>
            </a:r>
            <a:endParaRPr lang="en-US" sz="2800" dirty="0" smtClean="0"/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sz="2800" dirty="0" smtClean="0"/>
              <a:t>21% dos </a:t>
            </a:r>
            <a:r>
              <a:rPr lang="en-US" sz="2800" dirty="0" err="1" smtClean="0"/>
              <a:t>membros</a:t>
            </a:r>
            <a:r>
              <a:rPr lang="en-US" sz="2800" dirty="0" smtClean="0"/>
              <a:t> com </a:t>
            </a:r>
            <a:r>
              <a:rPr lang="en-US" sz="2800" dirty="0" err="1" smtClean="0"/>
              <a:t>Compromisso</a:t>
            </a:r>
            <a:r>
              <a:rPr lang="en-US" sz="2800" dirty="0" smtClean="0"/>
              <a:t> </a:t>
            </a:r>
            <a:r>
              <a:rPr lang="en-US" sz="2800" dirty="0" err="1" smtClean="0"/>
              <a:t>Temporário</a:t>
            </a:r>
            <a:endParaRPr lang="pt-BR" sz="2800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/>
          </p:nvPr>
        </p:nvGraphicFramePr>
        <p:xfrm>
          <a:off x="2363371" y="2897945"/>
          <a:ext cx="5215989" cy="19080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92359">
                  <a:extLst>
                    <a:ext uri="{9D8B030D-6E8A-4147-A177-3AD203B41FA5}">
                      <a16:colId xmlns:a16="http://schemas.microsoft.com/office/drawing/2014/main" val="3992451184"/>
                    </a:ext>
                  </a:extLst>
                </a:gridCol>
                <a:gridCol w="1659024">
                  <a:extLst>
                    <a:ext uri="{9D8B030D-6E8A-4147-A177-3AD203B41FA5}">
                      <a16:colId xmlns:a16="http://schemas.microsoft.com/office/drawing/2014/main" val="3989417983"/>
                    </a:ext>
                  </a:extLst>
                </a:gridCol>
                <a:gridCol w="1664606">
                  <a:extLst>
                    <a:ext uri="{9D8B030D-6E8A-4147-A177-3AD203B41FA5}">
                      <a16:colId xmlns:a16="http://schemas.microsoft.com/office/drawing/2014/main" val="2365082581"/>
                    </a:ext>
                  </a:extLst>
                </a:gridCol>
              </a:tblGrid>
              <a:tr h="4145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LOCAL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COMUNIDADES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MEMBROS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24996832"/>
                  </a:ext>
                </a:extLst>
              </a:tr>
              <a:tr h="2072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Europa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1.310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12.106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2032580"/>
                  </a:ext>
                </a:extLst>
              </a:tr>
              <a:tr h="2072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América Latina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324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2.558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67196319"/>
                  </a:ext>
                </a:extLst>
              </a:tr>
              <a:tr h="2072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Ásia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311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2.806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370493"/>
                  </a:ext>
                </a:extLst>
              </a:tr>
              <a:tr h="2072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América do Norte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235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961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0901079"/>
                  </a:ext>
                </a:extLst>
              </a:tr>
              <a:tr h="2072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África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131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1.649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76552155"/>
                  </a:ext>
                </a:extLst>
              </a:tr>
              <a:tr h="2072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Oriente Médio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15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415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6606554"/>
                  </a:ext>
                </a:extLst>
              </a:tr>
              <a:tr h="2072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2.376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20.495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8316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753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u="sng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Panorama </a:t>
            </a:r>
            <a:r>
              <a:rPr lang="en-US" sz="3600" b="1" u="sng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2: A </a:t>
            </a:r>
            <a:r>
              <a:rPr lang="en-US" sz="3600" b="1" u="sng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formação</a:t>
            </a:r>
            <a:r>
              <a:rPr lang="en-US" sz="3600" b="1" u="sng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600" b="1" u="sng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na</a:t>
            </a:r>
            <a:r>
              <a:rPr lang="en-US" sz="3600" b="1" u="sng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 CVX</a:t>
            </a:r>
            <a:endParaRPr lang="pt-BR" sz="3600" b="1" u="sng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Todas</a:t>
            </a:r>
            <a:r>
              <a:rPr lang="en-US" dirty="0" smtClean="0"/>
              <a:t> as </a:t>
            </a:r>
            <a:r>
              <a:rPr lang="en-US" dirty="0" err="1" smtClean="0"/>
              <a:t>Assembleias</a:t>
            </a:r>
            <a:r>
              <a:rPr lang="en-US" dirty="0" smtClean="0"/>
              <a:t> </a:t>
            </a:r>
            <a:r>
              <a:rPr lang="en-US" dirty="0" err="1" smtClean="0"/>
              <a:t>Mundiais</a:t>
            </a:r>
            <a:r>
              <a:rPr lang="en-US" dirty="0" smtClean="0"/>
              <a:t> </a:t>
            </a:r>
            <a:r>
              <a:rPr lang="en-US" dirty="0" err="1" smtClean="0"/>
              <a:t>falam</a:t>
            </a:r>
            <a:r>
              <a:rPr lang="en-US" dirty="0" smtClean="0"/>
              <a:t> </a:t>
            </a:r>
            <a:r>
              <a:rPr lang="en-US" dirty="0" err="1" smtClean="0"/>
              <a:t>sobre</a:t>
            </a:r>
            <a:r>
              <a:rPr lang="en-US" dirty="0" smtClean="0"/>
              <a:t> a </a:t>
            </a:r>
            <a:r>
              <a:rPr lang="en-US" dirty="0" err="1" smtClean="0"/>
              <a:t>formação</a:t>
            </a:r>
            <a:r>
              <a:rPr lang="en-US" dirty="0" smtClean="0"/>
              <a:t>, com </a:t>
            </a:r>
            <a:r>
              <a:rPr lang="en-US" dirty="0" err="1" smtClean="0"/>
              <a:t>destaque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formação</a:t>
            </a:r>
            <a:r>
              <a:rPr lang="en-US" dirty="0" smtClean="0"/>
              <a:t> para a </a:t>
            </a:r>
            <a:r>
              <a:rPr lang="en-US" dirty="0" err="1" smtClean="0"/>
              <a:t>Missão</a:t>
            </a:r>
            <a:r>
              <a:rPr lang="en-US" dirty="0" smtClean="0"/>
              <a:t> --&gt;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A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vocação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CVX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nos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chama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para a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missão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endParaRPr lang="en-US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dirty="0" err="1" smtClean="0"/>
              <a:t>Cada</a:t>
            </a:r>
            <a:r>
              <a:rPr lang="en-US" dirty="0" smtClean="0"/>
              <a:t> </a:t>
            </a:r>
            <a:r>
              <a:rPr lang="en-US" dirty="0" err="1" smtClean="0"/>
              <a:t>membro</a:t>
            </a:r>
            <a:r>
              <a:rPr lang="en-US" dirty="0" smtClean="0"/>
              <a:t> </a:t>
            </a:r>
            <a:r>
              <a:rPr lang="en-US" dirty="0" err="1" smtClean="0"/>
              <a:t>deve</a:t>
            </a:r>
            <a:r>
              <a:rPr lang="en-US" dirty="0" smtClean="0"/>
              <a:t> </a:t>
            </a:r>
            <a:r>
              <a:rPr lang="en-US" dirty="0" err="1" smtClean="0"/>
              <a:t>ser</a:t>
            </a:r>
            <a:r>
              <a:rPr lang="en-US" dirty="0" smtClean="0"/>
              <a:t> </a:t>
            </a:r>
            <a:r>
              <a:rPr lang="en-US" dirty="0" err="1" smtClean="0"/>
              <a:t>formado</a:t>
            </a:r>
            <a:r>
              <a:rPr lang="en-US" dirty="0" smtClean="0"/>
              <a:t> </a:t>
            </a:r>
            <a:r>
              <a:rPr lang="en-US" dirty="0" err="1" smtClean="0"/>
              <a:t>dentro</a:t>
            </a:r>
            <a:r>
              <a:rPr lang="en-US" dirty="0" smtClean="0"/>
              <a:t> da CVX e </a:t>
            </a:r>
            <a:r>
              <a:rPr lang="en-US" dirty="0" err="1" smtClean="0"/>
              <a:t>todas</a:t>
            </a:r>
            <a:r>
              <a:rPr lang="en-US" dirty="0" smtClean="0"/>
              <a:t> as </a:t>
            </a:r>
            <a:r>
              <a:rPr lang="en-US" dirty="0" err="1" smtClean="0"/>
              <a:t>comunidades</a:t>
            </a:r>
            <a:r>
              <a:rPr lang="en-US" dirty="0" smtClean="0"/>
              <a:t> </a:t>
            </a:r>
            <a:r>
              <a:rPr lang="en-US" dirty="0" err="1" smtClean="0"/>
              <a:t>devem</a:t>
            </a:r>
            <a:r>
              <a:rPr lang="en-US" dirty="0" smtClean="0"/>
              <a:t> </a:t>
            </a:r>
            <a:r>
              <a:rPr lang="en-US" dirty="0" err="1" smtClean="0"/>
              <a:t>receber</a:t>
            </a:r>
            <a:r>
              <a:rPr lang="en-US" dirty="0" smtClean="0"/>
              <a:t> o </a:t>
            </a:r>
            <a:r>
              <a:rPr lang="en-US" dirty="0" err="1" smtClean="0"/>
              <a:t>fruto</a:t>
            </a:r>
            <a:r>
              <a:rPr lang="en-US" dirty="0" smtClean="0"/>
              <a:t> </a:t>
            </a:r>
            <a:r>
              <a:rPr lang="en-US" dirty="0" err="1" smtClean="0"/>
              <a:t>dessa</a:t>
            </a:r>
            <a:r>
              <a:rPr lang="en-US" dirty="0" smtClean="0"/>
              <a:t> </a:t>
            </a:r>
            <a:r>
              <a:rPr lang="en-US" dirty="0" err="1" smtClean="0"/>
              <a:t>formação</a:t>
            </a:r>
            <a:r>
              <a:rPr lang="en-US" dirty="0" smtClean="0"/>
              <a:t> --&gt;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Sentido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comum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significado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e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propósito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da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formação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endParaRPr lang="en-US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dirty="0" smtClean="0"/>
              <a:t>A </a:t>
            </a:r>
            <a:r>
              <a:rPr lang="en-US" dirty="0" err="1" smtClean="0"/>
              <a:t>formação</a:t>
            </a:r>
            <a:r>
              <a:rPr lang="en-US" dirty="0" smtClean="0"/>
              <a:t> </a:t>
            </a:r>
            <a:r>
              <a:rPr lang="en-US" dirty="0" err="1" smtClean="0"/>
              <a:t>começa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comunidade</a:t>
            </a:r>
            <a:r>
              <a:rPr lang="en-US" dirty="0" smtClean="0"/>
              <a:t>, no </a:t>
            </a:r>
            <a:r>
              <a:rPr lang="en-US" dirty="0" err="1" smtClean="0"/>
              <a:t>exercício</a:t>
            </a:r>
            <a:r>
              <a:rPr lang="en-US" dirty="0" smtClean="0"/>
              <a:t> de </a:t>
            </a:r>
            <a:r>
              <a:rPr lang="en-US" dirty="0" err="1" smtClean="0"/>
              <a:t>compartilhar</a:t>
            </a:r>
            <a:r>
              <a:rPr lang="en-US" dirty="0" smtClean="0"/>
              <a:t> </a:t>
            </a:r>
            <a:r>
              <a:rPr lang="en-US" dirty="0" err="1" smtClean="0"/>
              <a:t>experiências</a:t>
            </a:r>
            <a:r>
              <a:rPr lang="en-US" dirty="0" smtClean="0"/>
              <a:t> --&gt;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Formar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nos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capacita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a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avançar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en-US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372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u="sng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Mensagem</a:t>
            </a:r>
            <a:r>
              <a:rPr lang="en-US" sz="3600" b="1" u="sng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 do Padre </a:t>
            </a:r>
            <a:r>
              <a:rPr lang="en-US" sz="3600" b="1" u="sng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Geral</a:t>
            </a:r>
            <a:endParaRPr lang="pt-BR" sz="3600" b="1" u="sng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541417"/>
            <a:ext cx="10515600" cy="4950822"/>
          </a:xfrm>
        </p:spPr>
        <p:txBody>
          <a:bodyPr>
            <a:normAutofit lnSpcReduction="10000"/>
          </a:bodyPr>
          <a:lstStyle/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Toda </a:t>
            </a:r>
            <a:r>
              <a:rPr lang="en-US" dirty="0" err="1" smtClean="0"/>
              <a:t>formação</a:t>
            </a:r>
            <a:r>
              <a:rPr lang="en-US" dirty="0" smtClean="0"/>
              <a:t> </a:t>
            </a:r>
            <a:r>
              <a:rPr lang="en-US" dirty="0" err="1" smtClean="0"/>
              <a:t>deverá</a:t>
            </a:r>
            <a:r>
              <a:rPr lang="en-US" dirty="0" smtClean="0"/>
              <a:t> </a:t>
            </a:r>
            <a:r>
              <a:rPr lang="en-US" dirty="0" err="1" smtClean="0"/>
              <a:t>sempre</a:t>
            </a:r>
            <a:r>
              <a:rPr lang="en-US" dirty="0" smtClean="0"/>
              <a:t> </a:t>
            </a:r>
            <a:r>
              <a:rPr lang="en-US" dirty="0" err="1" smtClean="0"/>
              <a:t>ser</a:t>
            </a:r>
            <a:r>
              <a:rPr lang="en-US" dirty="0" smtClean="0"/>
              <a:t> </a:t>
            </a:r>
            <a:r>
              <a:rPr lang="en-US" dirty="0" err="1" smtClean="0"/>
              <a:t>acompanhada</a:t>
            </a:r>
            <a:r>
              <a:rPr lang="en-US" dirty="0" smtClean="0"/>
              <a:t> de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ampla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análise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da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realidade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social</a:t>
            </a:r>
            <a:r>
              <a:rPr lang="en-US" dirty="0" smtClean="0"/>
              <a:t> e do </a:t>
            </a:r>
            <a:r>
              <a:rPr lang="en-US" dirty="0" err="1" smtClean="0"/>
              <a:t>mundo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que a CVX </a:t>
            </a:r>
            <a:r>
              <a:rPr lang="en-US" dirty="0" err="1" smtClean="0"/>
              <a:t>está</a:t>
            </a:r>
            <a:r>
              <a:rPr lang="en-US" dirty="0" smtClean="0"/>
              <a:t> </a:t>
            </a:r>
            <a:r>
              <a:rPr lang="en-US" dirty="0" err="1" smtClean="0"/>
              <a:t>inserida</a:t>
            </a:r>
            <a:r>
              <a:rPr lang="en-US" dirty="0" smtClean="0"/>
              <a:t>.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O </a:t>
            </a:r>
            <a:r>
              <a:rPr lang="en-US" dirty="0" err="1" smtClean="0"/>
              <a:t>discernimento</a:t>
            </a:r>
            <a:r>
              <a:rPr lang="en-US" dirty="0" smtClean="0"/>
              <a:t> é o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modo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proceder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 smtClean="0"/>
              <a:t>ordinário</a:t>
            </a:r>
            <a:r>
              <a:rPr lang="en-US" dirty="0" smtClean="0"/>
              <a:t> da </a:t>
            </a:r>
            <a:r>
              <a:rPr lang="en-US" dirty="0" err="1" smtClean="0"/>
              <a:t>vida</a:t>
            </a:r>
            <a:r>
              <a:rPr lang="en-US" dirty="0" smtClean="0"/>
              <a:t> CVX.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Se </a:t>
            </a:r>
            <a:r>
              <a:rPr lang="en-US" dirty="0" err="1" smtClean="0"/>
              <a:t>insistimos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necessidade</a:t>
            </a:r>
            <a:r>
              <a:rPr lang="en-US" dirty="0" smtClean="0"/>
              <a:t> de </a:t>
            </a:r>
            <a:r>
              <a:rPr lang="en-US" dirty="0" err="1" smtClean="0"/>
              <a:t>formação</a:t>
            </a:r>
            <a:r>
              <a:rPr lang="en-US" dirty="0" smtClean="0"/>
              <a:t> é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porque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ela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nos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dá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uma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maneira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estar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no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mundo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que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questiona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, que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responde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e que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dá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sentido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começando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por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descobrir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a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nós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mesmos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Formação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e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missão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apostólica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s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ão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intrinsecamente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unidas</a:t>
            </a:r>
            <a:r>
              <a:rPr lang="en-US" dirty="0" smtClean="0"/>
              <a:t>.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Toda </a:t>
            </a:r>
            <a:r>
              <a:rPr lang="en-US" dirty="0" err="1" smtClean="0"/>
              <a:t>fronteira</a:t>
            </a:r>
            <a:r>
              <a:rPr lang="en-US" dirty="0" smtClean="0"/>
              <a:t> e </a:t>
            </a:r>
            <a:r>
              <a:rPr lang="en-US" dirty="0" err="1" smtClean="0"/>
              <a:t>preferência</a:t>
            </a:r>
            <a:r>
              <a:rPr lang="en-US" dirty="0" smtClean="0"/>
              <a:t> </a:t>
            </a:r>
            <a:r>
              <a:rPr lang="en-US" dirty="0" err="1" smtClean="0"/>
              <a:t>apostólica</a:t>
            </a:r>
            <a:r>
              <a:rPr lang="en-US" dirty="0" smtClean="0"/>
              <a:t> </a:t>
            </a:r>
            <a:r>
              <a:rPr lang="en-US" dirty="0" err="1" smtClean="0"/>
              <a:t>exige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formação</a:t>
            </a:r>
            <a:r>
              <a:rPr lang="en-US" dirty="0" smtClean="0"/>
              <a:t> </a:t>
            </a:r>
            <a:r>
              <a:rPr lang="en-US" dirty="0" err="1" smtClean="0"/>
              <a:t>específica</a:t>
            </a:r>
            <a:r>
              <a:rPr lang="en-US" dirty="0" smtClean="0"/>
              <a:t> para se </a:t>
            </a:r>
            <a:r>
              <a:rPr lang="en-US" dirty="0" err="1" smtClean="0"/>
              <a:t>desenvolver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missão</a:t>
            </a:r>
            <a:r>
              <a:rPr lang="en-US" dirty="0" smtClean="0"/>
              <a:t> </a:t>
            </a:r>
            <a:r>
              <a:rPr lang="en-US" dirty="0" err="1" smtClean="0"/>
              <a:t>nela</a:t>
            </a:r>
            <a:r>
              <a:rPr lang="en-US" dirty="0" smtClean="0"/>
              <a:t> </a:t>
            </a:r>
            <a:r>
              <a:rPr lang="en-US" dirty="0" err="1" smtClean="0"/>
              <a:t>mesma</a:t>
            </a:r>
            <a:r>
              <a:rPr lang="en-US" dirty="0" smtClean="0"/>
              <a:t>.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Uma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formação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que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não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é para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nós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, mas para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os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demais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pPr marL="0" indent="0" algn="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i="1" dirty="0" err="1" smtClean="0"/>
              <a:t>Pe</a:t>
            </a:r>
            <a:r>
              <a:rPr lang="en-US" i="1" dirty="0" smtClean="0"/>
              <a:t>. Arturo Sosa, SJ</a:t>
            </a:r>
            <a:endParaRPr lang="pt-BR" i="1" dirty="0"/>
          </a:p>
        </p:txBody>
      </p:sp>
    </p:spTree>
    <p:extLst>
      <p:ext uri="{BB962C8B-B14F-4D97-AF65-F5344CB8AC3E}">
        <p14:creationId xmlns:p14="http://schemas.microsoft.com/office/powerpoint/2010/main" val="150634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u="sng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Eixos</a:t>
            </a:r>
            <a:r>
              <a:rPr lang="en-US" sz="3600" b="1" u="sng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 do EGF – MANRESA 2022</a:t>
            </a:r>
            <a:endParaRPr lang="pt-BR" sz="3600" b="1" u="sng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 smtClean="0"/>
              <a:t>		</a:t>
            </a:r>
            <a:r>
              <a:rPr lang="en-US" dirty="0" err="1" smtClean="0"/>
              <a:t>Exercícios</a:t>
            </a:r>
            <a:r>
              <a:rPr lang="en-US" dirty="0" smtClean="0"/>
              <a:t> </a:t>
            </a:r>
            <a:r>
              <a:rPr lang="en-US" dirty="0" err="1" smtClean="0"/>
              <a:t>Espirituais</a:t>
            </a:r>
            <a:r>
              <a:rPr lang="en-US" dirty="0" smtClean="0"/>
              <a:t> de Santo </a:t>
            </a:r>
            <a:r>
              <a:rPr lang="en-US" dirty="0" err="1" smtClean="0"/>
              <a:t>Inácio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 smtClean="0"/>
              <a:t>		</a:t>
            </a:r>
            <a:r>
              <a:rPr lang="en-US" dirty="0" err="1" smtClean="0"/>
              <a:t>Discernimento</a:t>
            </a:r>
            <a:r>
              <a:rPr lang="en-US" dirty="0" smtClean="0"/>
              <a:t> </a:t>
            </a:r>
            <a:r>
              <a:rPr lang="en-US" dirty="0" err="1" smtClean="0"/>
              <a:t>Comunitário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 smtClean="0"/>
              <a:t>		</a:t>
            </a:r>
            <a:r>
              <a:rPr lang="en-US" dirty="0" err="1" smtClean="0"/>
              <a:t>Processo</a:t>
            </a:r>
            <a:r>
              <a:rPr lang="en-US" dirty="0" smtClean="0"/>
              <a:t> </a:t>
            </a:r>
            <a:r>
              <a:rPr lang="en-US" dirty="0" smtClean="0"/>
              <a:t>de </a:t>
            </a:r>
            <a:r>
              <a:rPr lang="en-US" dirty="0" err="1" smtClean="0"/>
              <a:t>Crescimento</a:t>
            </a:r>
            <a:r>
              <a:rPr lang="en-US" dirty="0" smtClean="0"/>
              <a:t> CVX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 smtClean="0"/>
              <a:t>		</a:t>
            </a:r>
            <a:r>
              <a:rPr lang="en-US" dirty="0" err="1" smtClean="0"/>
              <a:t>Formação</a:t>
            </a:r>
            <a:r>
              <a:rPr lang="en-US" dirty="0" smtClean="0"/>
              <a:t> </a:t>
            </a:r>
            <a:r>
              <a:rPr lang="en-US" dirty="0" smtClean="0"/>
              <a:t>para a </a:t>
            </a:r>
            <a:r>
              <a:rPr lang="en-US" dirty="0" err="1" smtClean="0"/>
              <a:t>Missão</a:t>
            </a:r>
            <a:endParaRPr lang="en-US" dirty="0" smtClean="0"/>
          </a:p>
          <a:p>
            <a:pPr algn="ctr">
              <a:buFont typeface="Wingdings" panose="05000000000000000000" pitchFamily="2" charset="2"/>
              <a:buChar char="Ø"/>
            </a:pPr>
            <a:endParaRPr lang="en-US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2788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u="sng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Recolhendo</a:t>
            </a:r>
            <a:r>
              <a:rPr lang="en-US" sz="3600" b="1" u="sng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 o </a:t>
            </a:r>
            <a:r>
              <a:rPr lang="en-US" sz="3600" b="1" u="sng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Dia</a:t>
            </a:r>
            <a:r>
              <a:rPr lang="en-US" sz="3600" b="1" u="sng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 1…</a:t>
            </a:r>
            <a:endParaRPr lang="pt-BR" sz="3600" b="1" u="sng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5815818" cy="4351338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Precisamos</a:t>
            </a:r>
            <a:r>
              <a:rPr lang="en-US" dirty="0" smtClean="0"/>
              <a:t> </a:t>
            </a:r>
            <a:r>
              <a:rPr lang="en-US" dirty="0" err="1" smtClean="0"/>
              <a:t>ser</a:t>
            </a:r>
            <a:r>
              <a:rPr lang="en-US" dirty="0" smtClean="0"/>
              <a:t> </a:t>
            </a:r>
            <a:r>
              <a:rPr lang="en-US" dirty="0" err="1" smtClean="0"/>
              <a:t>sinodais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Precisamos</a:t>
            </a:r>
            <a:r>
              <a:rPr lang="en-US" dirty="0" smtClean="0"/>
              <a:t> </a:t>
            </a:r>
            <a:r>
              <a:rPr lang="en-US" dirty="0" err="1" smtClean="0"/>
              <a:t>ser</a:t>
            </a:r>
            <a:r>
              <a:rPr lang="en-US" dirty="0" smtClean="0"/>
              <a:t> </a:t>
            </a:r>
            <a:r>
              <a:rPr lang="en-US" dirty="0" err="1" smtClean="0"/>
              <a:t>criativos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Precisamos</a:t>
            </a:r>
            <a:r>
              <a:rPr lang="en-US" dirty="0" smtClean="0"/>
              <a:t> </a:t>
            </a:r>
            <a:r>
              <a:rPr lang="en-US" dirty="0" err="1" smtClean="0"/>
              <a:t>conhecer</a:t>
            </a:r>
            <a:r>
              <a:rPr lang="en-US" dirty="0" smtClean="0"/>
              <a:t> as </a:t>
            </a:r>
            <a:r>
              <a:rPr lang="en-US" dirty="0" err="1" smtClean="0"/>
              <a:t>realidades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Desafios</a:t>
            </a:r>
            <a:r>
              <a:rPr lang="en-US" dirty="0" smtClean="0"/>
              <a:t>: </a:t>
            </a:r>
            <a:r>
              <a:rPr lang="en-US" dirty="0" err="1" smtClean="0"/>
              <a:t>línguas</a:t>
            </a:r>
            <a:r>
              <a:rPr lang="en-US" dirty="0" smtClean="0"/>
              <a:t>, </a:t>
            </a:r>
            <a:r>
              <a:rPr lang="en-US" dirty="0" err="1" smtClean="0"/>
              <a:t>distâncias</a:t>
            </a:r>
            <a:r>
              <a:rPr lang="en-US" dirty="0" smtClean="0"/>
              <a:t>, </a:t>
            </a:r>
            <a:r>
              <a:rPr lang="en-US" dirty="0" err="1" smtClean="0"/>
              <a:t>realidades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Urgências</a:t>
            </a:r>
            <a:r>
              <a:rPr lang="en-US" dirty="0" smtClean="0"/>
              <a:t>: </a:t>
            </a:r>
            <a:r>
              <a:rPr lang="en-US" dirty="0" err="1" smtClean="0"/>
              <a:t>formação</a:t>
            </a:r>
            <a:r>
              <a:rPr lang="en-US" dirty="0" smtClean="0"/>
              <a:t> de </a:t>
            </a:r>
            <a:r>
              <a:rPr lang="en-US" dirty="0" err="1" smtClean="0"/>
              <a:t>assessores</a:t>
            </a:r>
            <a:r>
              <a:rPr lang="en-US" dirty="0" smtClean="0"/>
              <a:t> </a:t>
            </a:r>
            <a:r>
              <a:rPr lang="en-US" dirty="0" err="1" smtClean="0"/>
              <a:t>leigos</a:t>
            </a:r>
            <a:r>
              <a:rPr lang="en-US" dirty="0" smtClean="0"/>
              <a:t>, </a:t>
            </a:r>
            <a:r>
              <a:rPr lang="en-US" dirty="0" err="1" smtClean="0"/>
              <a:t>repositório</a:t>
            </a:r>
            <a:r>
              <a:rPr lang="en-US" dirty="0" smtClean="0"/>
              <a:t> </a:t>
            </a:r>
            <a:r>
              <a:rPr lang="en-US" dirty="0" err="1" smtClean="0"/>
              <a:t>comum</a:t>
            </a:r>
            <a:r>
              <a:rPr lang="en-US" dirty="0" smtClean="0"/>
              <a:t> de </a:t>
            </a:r>
            <a:r>
              <a:rPr lang="en-US" dirty="0" err="1" smtClean="0"/>
              <a:t>materiais</a:t>
            </a:r>
            <a:r>
              <a:rPr lang="en-US" dirty="0" smtClean="0"/>
              <a:t>, </a:t>
            </a:r>
            <a:r>
              <a:rPr lang="en-US" dirty="0" err="1" smtClean="0"/>
              <a:t>diálogo</a:t>
            </a:r>
            <a:r>
              <a:rPr lang="en-US" dirty="0" smtClean="0"/>
              <a:t> </a:t>
            </a:r>
            <a:r>
              <a:rPr lang="en-US" dirty="0" err="1" smtClean="0"/>
              <a:t>intergeracional</a:t>
            </a:r>
            <a:r>
              <a:rPr lang="en-US" dirty="0" smtClean="0"/>
              <a:t>, </a:t>
            </a:r>
            <a:r>
              <a:rPr lang="en-US" dirty="0" err="1" smtClean="0"/>
              <a:t>compromisso</a:t>
            </a:r>
            <a:r>
              <a:rPr lang="en-US" dirty="0" smtClean="0"/>
              <a:t>.</a:t>
            </a:r>
          </a:p>
          <a:p>
            <a:pPr marL="0" indent="0" algn="r">
              <a:buNone/>
            </a:pPr>
            <a:r>
              <a:rPr lang="en-US" i="1" dirty="0" smtClean="0">
                <a:solidFill>
                  <a:schemeClr val="accent5">
                    <a:lumMod val="75000"/>
                  </a:schemeClr>
                </a:solidFill>
              </a:rPr>
              <a:t>O </a:t>
            </a:r>
            <a:r>
              <a:rPr lang="en-US" i="1" dirty="0" err="1" smtClean="0">
                <a:solidFill>
                  <a:schemeClr val="accent5">
                    <a:lumMod val="75000"/>
                  </a:schemeClr>
                </a:solidFill>
              </a:rPr>
              <a:t>Senhor</a:t>
            </a:r>
            <a:r>
              <a:rPr lang="en-US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accent5">
                    <a:lumMod val="75000"/>
                  </a:schemeClr>
                </a:solidFill>
              </a:rPr>
              <a:t>caminha</a:t>
            </a:r>
            <a:r>
              <a:rPr lang="en-US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accent5">
                    <a:lumMod val="75000"/>
                  </a:schemeClr>
                </a:solidFill>
              </a:rPr>
              <a:t>conosco</a:t>
            </a:r>
            <a:r>
              <a:rPr lang="en-US" i="1" dirty="0" smtClean="0">
                <a:solidFill>
                  <a:schemeClr val="accent5">
                    <a:lumMod val="75000"/>
                  </a:schemeClr>
                </a:solidFill>
              </a:rPr>
              <a:t>…</a:t>
            </a:r>
          </a:p>
          <a:p>
            <a:pPr marL="0" indent="0" algn="r">
              <a:buNone/>
            </a:pPr>
            <a:endParaRPr lang="pt-BR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620" y="1463040"/>
            <a:ext cx="4160910" cy="234051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433" y="3522198"/>
            <a:ext cx="3971778" cy="297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60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697</Words>
  <Application>Microsoft Office PowerPoint</Application>
  <PresentationFormat>Widescreen</PresentationFormat>
  <Paragraphs>134</Paragraphs>
  <Slides>21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Wingdings</vt:lpstr>
      <vt:lpstr>Tema do Office</vt:lpstr>
      <vt:lpstr>ENCONTRO GLOBAL DE FORMAÇÃO COMUNIDADE DE VIDA CRISTÃ MANRESA 2022</vt:lpstr>
      <vt:lpstr>Eu vim de longe para encontrar o meu caminho… achei difícil a viagem até aqui, mas eu cheguei…</vt:lpstr>
      <vt:lpstr>EGF 2022 MANRESA – DIA 0</vt:lpstr>
      <vt:lpstr>EGF 2022 MANRESA – DIA 1 Compartilhar</vt:lpstr>
      <vt:lpstr>Panorama 1: A CVX no mundo</vt:lpstr>
      <vt:lpstr>Panorama 2: A formação na CVX</vt:lpstr>
      <vt:lpstr>Mensagem do Padre Geral</vt:lpstr>
      <vt:lpstr>Eixos do EGF – MANRESA 2022</vt:lpstr>
      <vt:lpstr>Recolhendo o Dia 1…</vt:lpstr>
      <vt:lpstr>EGF MANRESA 2022 – DIA 2 Aprofundar</vt:lpstr>
      <vt:lpstr>Recolhendo o Dia 2… </vt:lpstr>
      <vt:lpstr>EGF MANRESA 2022 – DIA 3 Aprofundar - Sair</vt:lpstr>
      <vt:lpstr>Como, de maneira concreta, podemos avançar?</vt:lpstr>
      <vt:lpstr>Recolhendo o Dia 3…</vt:lpstr>
      <vt:lpstr>EGF MANRESA 2022 – DIA 4 Sair</vt:lpstr>
      <vt:lpstr>Desafios/Objetivos para a Formação CVX</vt:lpstr>
      <vt:lpstr>Apresentação do PowerPoint</vt:lpstr>
      <vt:lpstr>Apresentação do PowerPoint</vt:lpstr>
      <vt:lpstr> ExCo  Próximos Passos</vt:lpstr>
      <vt:lpstr>Apresentação do PowerPoint</vt:lpstr>
      <vt:lpstr>Tomai, Senhor, e recebei. Toda a minha liberdade, a minha memória, o meu entendimento e toda a minha vontade. Tudo o que tenho e possuo, a vós pertence, Senhor.  Todos os dons que me destes, com gratidão Vos devolvo. Disponde deles, segundo a Sua vontade.  Dai-me somente, Vosso amor e Vossa graça.  Isto me basta.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ENCONTRO GLOBAL DE FORMAÇÃO COMUNIDADE DE VIDA CRISTÃ MANRESA 2022</dc:title>
  <dc:creator>compu</dc:creator>
  <cp:lastModifiedBy>compu</cp:lastModifiedBy>
  <cp:revision>28</cp:revision>
  <dcterms:created xsi:type="dcterms:W3CDTF">2022-11-08T17:02:53Z</dcterms:created>
  <dcterms:modified xsi:type="dcterms:W3CDTF">2022-11-09T00:09:07Z</dcterms:modified>
</cp:coreProperties>
</file>