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2" r:id="rId3"/>
    <p:sldId id="288" r:id="rId4"/>
    <p:sldId id="290" r:id="rId5"/>
    <p:sldId id="291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62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F8EAB-34CA-384F-BC21-1CEEE4E106E4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</dgm:pt>
    <dgm:pt modelId="{088753F5-9BC2-3445-9372-2989C0A30EC9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</a:rPr>
            <a:t>Lideranças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formadas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pelo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Colégio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Medianeira</a:t>
          </a:r>
          <a:r>
            <a:rPr lang="en-US" sz="1700" dirty="0">
              <a:solidFill>
                <a:srgbClr val="000000"/>
              </a:solidFill>
            </a:rPr>
            <a:t>, </a:t>
          </a:r>
          <a:r>
            <a:rPr lang="en-US" sz="1700" dirty="0" err="1">
              <a:solidFill>
                <a:srgbClr val="000000"/>
              </a:solidFill>
            </a:rPr>
            <a:t>Alunos</a:t>
          </a:r>
          <a:r>
            <a:rPr lang="en-US" sz="1700" dirty="0">
              <a:solidFill>
                <a:srgbClr val="000000"/>
              </a:solidFill>
            </a:rPr>
            <a:t> e ex-</a:t>
          </a:r>
          <a:r>
            <a:rPr lang="en-US" sz="1700" dirty="0" err="1">
              <a:solidFill>
                <a:srgbClr val="000000"/>
              </a:solidFill>
            </a:rPr>
            <a:t>alunos</a:t>
          </a:r>
          <a:r>
            <a:rPr lang="en-US" sz="1700" dirty="0">
              <a:solidFill>
                <a:srgbClr val="000000"/>
              </a:solidFill>
            </a:rPr>
            <a:t> de </a:t>
          </a:r>
          <a:r>
            <a:rPr lang="en-US" sz="1700" dirty="0" err="1">
              <a:solidFill>
                <a:srgbClr val="000000"/>
              </a:solidFill>
            </a:rPr>
            <a:t>Colégios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Jesuítas</a:t>
          </a:r>
          <a:r>
            <a:rPr lang="en-US" sz="1700" dirty="0">
              <a:solidFill>
                <a:srgbClr val="000000"/>
              </a:solidFill>
            </a:rPr>
            <a:t>, </a:t>
          </a:r>
          <a:r>
            <a:rPr lang="en-US" sz="1700" dirty="0" err="1">
              <a:solidFill>
                <a:srgbClr val="000000"/>
              </a:solidFill>
            </a:rPr>
            <a:t>Participantes</a:t>
          </a:r>
          <a:r>
            <a:rPr lang="en-US" sz="1700" dirty="0">
              <a:solidFill>
                <a:srgbClr val="000000"/>
              </a:solidFill>
            </a:rPr>
            <a:t> do </a:t>
          </a:r>
          <a:r>
            <a:rPr lang="en-US" sz="1700" dirty="0" err="1">
              <a:solidFill>
                <a:srgbClr val="000000"/>
              </a:solidFill>
            </a:rPr>
            <a:t>Espaço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Mag+s</a:t>
          </a:r>
          <a:r>
            <a:rPr lang="en-US" sz="1700" dirty="0">
              <a:solidFill>
                <a:srgbClr val="000000"/>
              </a:solidFill>
            </a:rPr>
            <a:t>, </a:t>
          </a:r>
          <a:r>
            <a:rPr lang="en-US" sz="1700" dirty="0" err="1">
              <a:solidFill>
                <a:srgbClr val="000000"/>
              </a:solidFill>
            </a:rPr>
            <a:t>Universitários</a:t>
          </a:r>
          <a:r>
            <a:rPr lang="en-US" sz="1700" dirty="0">
              <a:solidFill>
                <a:srgbClr val="000000"/>
              </a:solidFill>
            </a:rPr>
            <a:t>, </a:t>
          </a:r>
          <a:r>
            <a:rPr lang="en-US" sz="1700" dirty="0" err="1">
              <a:solidFill>
                <a:srgbClr val="000000"/>
              </a:solidFill>
            </a:rPr>
            <a:t>Escoteiros</a:t>
          </a:r>
          <a:r>
            <a:rPr lang="en-US" sz="1700" dirty="0">
              <a:solidFill>
                <a:srgbClr val="000000"/>
              </a:solidFill>
            </a:rPr>
            <a:t>, </a:t>
          </a:r>
          <a:r>
            <a:rPr lang="en-US" sz="1700" dirty="0" err="1">
              <a:solidFill>
                <a:srgbClr val="000000"/>
              </a:solidFill>
            </a:rPr>
            <a:t>Aleatórios</a:t>
          </a:r>
          <a:endParaRPr lang="en-US" sz="1700" dirty="0">
            <a:solidFill>
              <a:srgbClr val="000000"/>
            </a:solidFill>
          </a:endParaRPr>
        </a:p>
      </dgm:t>
    </dgm:pt>
    <dgm:pt modelId="{687CFFB3-E217-2E48-A6BF-F78DCB5D9FEC}" type="parTrans" cxnId="{28A66C51-4CF8-6140-9C7D-B51D8D2670E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35526A7-48B0-D845-B823-CA33A49AE4FC}" type="sibTrans" cxnId="{28A66C51-4CF8-6140-9C7D-B51D8D2670E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783150B-34D8-0046-9A60-C57E0141E421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</a:rPr>
            <a:t>Formação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Inaciana</a:t>
          </a:r>
          <a:r>
            <a:rPr lang="en-US" sz="1700" dirty="0">
              <a:solidFill>
                <a:srgbClr val="000000"/>
              </a:solidFill>
            </a:rPr>
            <a:t> </a:t>
          </a:r>
          <a:r>
            <a:rPr lang="en-US" sz="1700" dirty="0" err="1">
              <a:solidFill>
                <a:srgbClr val="000000"/>
              </a:solidFill>
            </a:rPr>
            <a:t>Geral</a:t>
          </a:r>
          <a:endParaRPr lang="en-US" sz="1700" dirty="0">
            <a:solidFill>
              <a:srgbClr val="000000"/>
            </a:solidFill>
          </a:endParaRPr>
        </a:p>
      </dgm:t>
    </dgm:pt>
    <dgm:pt modelId="{7CD5FBA6-21E2-314F-811E-D1DDB392208D}" type="parTrans" cxnId="{A675804E-FD9A-5849-8973-D51DDDDB5D4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DA38D81-CDC1-DA48-8289-011898C5657E}" type="sibTrans" cxnId="{A675804E-FD9A-5849-8973-D51DDDDB5D4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F5B0FAB-BE5D-B444-B39B-EA273EA53E54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</a:rPr>
            <a:t>Grupos</a:t>
          </a:r>
          <a:r>
            <a:rPr lang="en-US" sz="1700" dirty="0">
              <a:solidFill>
                <a:srgbClr val="000000"/>
              </a:solidFill>
            </a:rPr>
            <a:t> de </a:t>
          </a:r>
          <a:r>
            <a:rPr lang="en-US" sz="1700" dirty="0" err="1">
              <a:solidFill>
                <a:srgbClr val="000000"/>
              </a:solidFill>
            </a:rPr>
            <a:t>acolhimento</a:t>
          </a:r>
          <a:endParaRPr lang="en-US" sz="1700" dirty="0">
            <a:solidFill>
              <a:srgbClr val="000000"/>
            </a:solidFill>
          </a:endParaRPr>
        </a:p>
      </dgm:t>
    </dgm:pt>
    <dgm:pt modelId="{7F3D0710-5313-C641-979D-BBE00D728805}" type="parTrans" cxnId="{CA02A159-6B26-7D4C-BA59-D1CF670C619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F919986-4CC7-8E4C-BDD6-9B03DE1723EC}" type="sibTrans" cxnId="{CA02A159-6B26-7D4C-BA59-D1CF670C619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870BF9D-94C7-D14D-9900-5C57F91972F5}">
      <dgm:prSet phldrT="[Text]" custT="1"/>
      <dgm:spPr/>
      <dgm:t>
        <a:bodyPr/>
        <a:lstStyle/>
        <a:p>
          <a:r>
            <a:rPr lang="en-US" sz="1700" dirty="0">
              <a:solidFill>
                <a:srgbClr val="000000"/>
              </a:solidFill>
            </a:rPr>
            <a:t>Pré-CVX</a:t>
          </a:r>
        </a:p>
      </dgm:t>
    </dgm:pt>
    <dgm:pt modelId="{03146FF8-6E40-2D44-8885-ED49BC8467E2}" type="parTrans" cxnId="{94705FCC-A278-8841-B0F4-8A128BB39E0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D80C894-EEDF-2B4E-8CFE-8E1F0F298A5A}" type="sibTrans" cxnId="{94705FCC-A278-8841-B0F4-8A128BB39E0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D71F92E-9025-7F4F-9414-128C875611A4}">
      <dgm:prSet phldrT="[Text]" custT="1"/>
      <dgm:spPr/>
      <dgm:t>
        <a:bodyPr/>
        <a:lstStyle/>
        <a:p>
          <a:r>
            <a:rPr lang="en-US" sz="1700" dirty="0">
              <a:solidFill>
                <a:srgbClr val="000000"/>
              </a:solidFill>
            </a:rPr>
            <a:t>Pré-CVX</a:t>
          </a:r>
        </a:p>
      </dgm:t>
    </dgm:pt>
    <dgm:pt modelId="{70424BED-5DC8-A64E-B98E-E1777E2AF121}" type="parTrans" cxnId="{C4E9E8EE-323E-9D4D-A125-4014C0C2832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3538614-6D5D-D547-BA58-68F2CD8CE156}" type="sibTrans" cxnId="{C4E9E8EE-323E-9D4D-A125-4014C0C2832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09618F9-3D76-C54D-B1D8-FAB8691DC5D6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</a:rPr>
            <a:t>Grupos</a:t>
          </a:r>
          <a:r>
            <a:rPr lang="en-US" sz="1700" dirty="0">
              <a:solidFill>
                <a:srgbClr val="000000"/>
              </a:solidFill>
            </a:rPr>
            <a:t> de </a:t>
          </a:r>
          <a:r>
            <a:rPr lang="en-US" sz="1700" dirty="0" err="1">
              <a:solidFill>
                <a:srgbClr val="000000"/>
              </a:solidFill>
            </a:rPr>
            <a:t>acolhimento</a:t>
          </a:r>
          <a:endParaRPr lang="en-US" sz="1700" dirty="0">
            <a:solidFill>
              <a:srgbClr val="000000"/>
            </a:solidFill>
          </a:endParaRPr>
        </a:p>
      </dgm:t>
    </dgm:pt>
    <dgm:pt modelId="{9699A575-DB21-2149-917C-C9FFCC8FFECA}" type="parTrans" cxnId="{7F5A935D-C054-EE42-A665-CDD49A52954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020672B-0A02-8945-8206-1512FD786CA2}" type="sibTrans" cxnId="{7F5A935D-C054-EE42-A665-CDD49A52954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C19DC03-D282-0F4A-9C05-CC63B7FA6CC3}" type="pres">
      <dgm:prSet presAssocID="{9C2F8EAB-34CA-384F-BC21-1CEEE4E106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FDDB61D-F26A-BF4F-974E-342E48188D3E}" type="pres">
      <dgm:prSet presAssocID="{088753F5-9BC2-3445-9372-2989C0A30EC9}" presName="root1" presStyleCnt="0"/>
      <dgm:spPr/>
    </dgm:pt>
    <dgm:pt modelId="{1D82F604-54B2-D648-A25A-885854176579}" type="pres">
      <dgm:prSet presAssocID="{088753F5-9BC2-3445-9372-2989C0A30EC9}" presName="LevelOneTextNode" presStyleLbl="node0" presStyleIdx="0" presStyleCnt="1" custScaleY="4829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85C9B5-B31A-7646-95EA-E4F804D13117}" type="pres">
      <dgm:prSet presAssocID="{088753F5-9BC2-3445-9372-2989C0A30EC9}" presName="level2hierChild" presStyleCnt="0"/>
      <dgm:spPr/>
    </dgm:pt>
    <dgm:pt modelId="{877C9B47-5BFB-E04D-A0CC-D56F867A2C7D}" type="pres">
      <dgm:prSet presAssocID="{7CD5FBA6-21E2-314F-811E-D1DDB392208D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D94F023D-D8F1-F446-A0DD-83360CA12063}" type="pres">
      <dgm:prSet presAssocID="{7CD5FBA6-21E2-314F-811E-D1DDB392208D}" presName="connTx" presStyleLbl="parChTrans1D2" presStyleIdx="0" presStyleCnt="2"/>
      <dgm:spPr/>
      <dgm:t>
        <a:bodyPr/>
        <a:lstStyle/>
        <a:p>
          <a:endParaRPr lang="pt-BR"/>
        </a:p>
      </dgm:t>
    </dgm:pt>
    <dgm:pt modelId="{6C309939-BEA7-4C4D-B18B-9381C8AAA907}" type="pres">
      <dgm:prSet presAssocID="{7783150B-34D8-0046-9A60-C57E0141E421}" presName="root2" presStyleCnt="0"/>
      <dgm:spPr/>
    </dgm:pt>
    <dgm:pt modelId="{1D2B272D-E65C-964E-8BE3-AF7C5BA10E1B}" type="pres">
      <dgm:prSet presAssocID="{7783150B-34D8-0046-9A60-C57E0141E42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80EC94-046C-1047-B787-AC26C0947DE9}" type="pres">
      <dgm:prSet presAssocID="{7783150B-34D8-0046-9A60-C57E0141E421}" presName="level3hierChild" presStyleCnt="0"/>
      <dgm:spPr/>
    </dgm:pt>
    <dgm:pt modelId="{E914E354-4FA3-7349-9D22-622861C39D6D}" type="pres">
      <dgm:prSet presAssocID="{7F3D0710-5313-C641-979D-BBE00D728805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0DB0F369-121D-8D45-B44F-3F9737CDBCCA}" type="pres">
      <dgm:prSet presAssocID="{7F3D0710-5313-C641-979D-BBE00D728805}" presName="connTx" presStyleLbl="parChTrans1D3" presStyleIdx="0" presStyleCnt="2"/>
      <dgm:spPr/>
      <dgm:t>
        <a:bodyPr/>
        <a:lstStyle/>
        <a:p>
          <a:endParaRPr lang="pt-BR"/>
        </a:p>
      </dgm:t>
    </dgm:pt>
    <dgm:pt modelId="{39594E89-AA4F-1E42-B029-229BBC5DA117}" type="pres">
      <dgm:prSet presAssocID="{7F5B0FAB-BE5D-B444-B39B-EA273EA53E54}" presName="root2" presStyleCnt="0"/>
      <dgm:spPr/>
    </dgm:pt>
    <dgm:pt modelId="{29174F78-B64C-D947-9AFB-9F6BD2785FE5}" type="pres">
      <dgm:prSet presAssocID="{7F5B0FAB-BE5D-B444-B39B-EA273EA53E5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F990B2-5F2E-6345-93A2-FBF61222DD57}" type="pres">
      <dgm:prSet presAssocID="{7F5B0FAB-BE5D-B444-B39B-EA273EA53E54}" presName="level3hierChild" presStyleCnt="0"/>
      <dgm:spPr/>
    </dgm:pt>
    <dgm:pt modelId="{46493ECB-2037-A043-8DF9-C1C8D0951388}" type="pres">
      <dgm:prSet presAssocID="{03146FF8-6E40-2D44-8885-ED49BC8467E2}" presName="conn2-1" presStyleLbl="parChTrans1D4" presStyleIdx="0" presStyleCnt="1"/>
      <dgm:spPr/>
      <dgm:t>
        <a:bodyPr/>
        <a:lstStyle/>
        <a:p>
          <a:endParaRPr lang="pt-BR"/>
        </a:p>
      </dgm:t>
    </dgm:pt>
    <dgm:pt modelId="{5F11E9E5-74A7-5149-B645-1CBC8D46D139}" type="pres">
      <dgm:prSet presAssocID="{03146FF8-6E40-2D44-8885-ED49BC8467E2}" presName="connTx" presStyleLbl="parChTrans1D4" presStyleIdx="0" presStyleCnt="1"/>
      <dgm:spPr/>
      <dgm:t>
        <a:bodyPr/>
        <a:lstStyle/>
        <a:p>
          <a:endParaRPr lang="pt-BR"/>
        </a:p>
      </dgm:t>
    </dgm:pt>
    <dgm:pt modelId="{9EFA91F0-77B2-AB49-B1A9-2DF9FCFECB8C}" type="pres">
      <dgm:prSet presAssocID="{B870BF9D-94C7-D14D-9900-5C57F91972F5}" presName="root2" presStyleCnt="0"/>
      <dgm:spPr/>
    </dgm:pt>
    <dgm:pt modelId="{EACA2F68-18CB-274E-B772-1746E1199433}" type="pres">
      <dgm:prSet presAssocID="{B870BF9D-94C7-D14D-9900-5C57F91972F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FDDDBF-B08D-D64D-B312-39366794117F}" type="pres">
      <dgm:prSet presAssocID="{B870BF9D-94C7-D14D-9900-5C57F91972F5}" presName="level3hierChild" presStyleCnt="0"/>
      <dgm:spPr/>
    </dgm:pt>
    <dgm:pt modelId="{1BDA121B-806E-794B-AF69-768B73287B46}" type="pres">
      <dgm:prSet presAssocID="{9699A575-DB21-2149-917C-C9FFCC8FFECA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B7DC0A4D-A897-224C-BE23-CCD2C2F99223}" type="pres">
      <dgm:prSet presAssocID="{9699A575-DB21-2149-917C-C9FFCC8FFECA}" presName="connTx" presStyleLbl="parChTrans1D2" presStyleIdx="1" presStyleCnt="2"/>
      <dgm:spPr/>
      <dgm:t>
        <a:bodyPr/>
        <a:lstStyle/>
        <a:p>
          <a:endParaRPr lang="pt-BR"/>
        </a:p>
      </dgm:t>
    </dgm:pt>
    <dgm:pt modelId="{E9393971-8C61-1442-97E7-39D8DE6D4323}" type="pres">
      <dgm:prSet presAssocID="{C09618F9-3D76-C54D-B1D8-FAB8691DC5D6}" presName="root2" presStyleCnt="0"/>
      <dgm:spPr/>
    </dgm:pt>
    <dgm:pt modelId="{06C233DE-0308-AA41-85FF-08DBAF628831}" type="pres">
      <dgm:prSet presAssocID="{C09618F9-3D76-C54D-B1D8-FAB8691DC5D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B7AB632-3840-A84E-92C3-D11F5A17BE9F}" type="pres">
      <dgm:prSet presAssocID="{C09618F9-3D76-C54D-B1D8-FAB8691DC5D6}" presName="level3hierChild" presStyleCnt="0"/>
      <dgm:spPr/>
    </dgm:pt>
    <dgm:pt modelId="{44C9D0C8-13EF-DB41-B18B-1D4C042DF6AB}" type="pres">
      <dgm:prSet presAssocID="{70424BED-5DC8-A64E-B98E-E1777E2AF121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B3BB5005-0B87-594B-81FC-00A3B16830B3}" type="pres">
      <dgm:prSet presAssocID="{70424BED-5DC8-A64E-B98E-E1777E2AF121}" presName="connTx" presStyleLbl="parChTrans1D3" presStyleIdx="1" presStyleCnt="2"/>
      <dgm:spPr/>
      <dgm:t>
        <a:bodyPr/>
        <a:lstStyle/>
        <a:p>
          <a:endParaRPr lang="pt-BR"/>
        </a:p>
      </dgm:t>
    </dgm:pt>
    <dgm:pt modelId="{F47DBB29-1428-C642-AC97-B0DD9FC5FE5F}" type="pres">
      <dgm:prSet presAssocID="{8D71F92E-9025-7F4F-9414-128C875611A4}" presName="root2" presStyleCnt="0"/>
      <dgm:spPr/>
    </dgm:pt>
    <dgm:pt modelId="{E5D4B8A3-3C23-414F-B3DF-72E577C74974}" type="pres">
      <dgm:prSet presAssocID="{8D71F92E-9025-7F4F-9414-128C875611A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038453-B4FB-B34B-BE5E-9B42BA51BBAE}" type="pres">
      <dgm:prSet presAssocID="{8D71F92E-9025-7F4F-9414-128C875611A4}" presName="level3hierChild" presStyleCnt="0"/>
      <dgm:spPr/>
    </dgm:pt>
  </dgm:ptLst>
  <dgm:cxnLst>
    <dgm:cxn modelId="{E88FABA3-D4F8-478E-9F11-0220958692AB}" type="presOf" srcId="{70424BED-5DC8-A64E-B98E-E1777E2AF121}" destId="{B3BB5005-0B87-594B-81FC-00A3B16830B3}" srcOrd="1" destOrd="0" presId="urn:microsoft.com/office/officeart/2005/8/layout/hierarchy2"/>
    <dgm:cxn modelId="{94705FCC-A278-8841-B0F4-8A128BB39E03}" srcId="{7F5B0FAB-BE5D-B444-B39B-EA273EA53E54}" destId="{B870BF9D-94C7-D14D-9900-5C57F91972F5}" srcOrd="0" destOrd="0" parTransId="{03146FF8-6E40-2D44-8885-ED49BC8467E2}" sibTransId="{1D80C894-EEDF-2B4E-8CFE-8E1F0F298A5A}"/>
    <dgm:cxn modelId="{CA02A159-6B26-7D4C-BA59-D1CF670C6196}" srcId="{7783150B-34D8-0046-9A60-C57E0141E421}" destId="{7F5B0FAB-BE5D-B444-B39B-EA273EA53E54}" srcOrd="0" destOrd="0" parTransId="{7F3D0710-5313-C641-979D-BBE00D728805}" sibTransId="{FF919986-4CC7-8E4C-BDD6-9B03DE1723EC}"/>
    <dgm:cxn modelId="{6CA5BD8F-ACA7-D34B-9199-CEB25EE379A5}" type="presOf" srcId="{7F5B0FAB-BE5D-B444-B39B-EA273EA53E54}" destId="{29174F78-B64C-D947-9AFB-9F6BD2785FE5}" srcOrd="0" destOrd="0" presId="urn:microsoft.com/office/officeart/2005/8/layout/hierarchy2"/>
    <dgm:cxn modelId="{C4E9E8EE-323E-9D4D-A125-4014C0C28327}" srcId="{C09618F9-3D76-C54D-B1D8-FAB8691DC5D6}" destId="{8D71F92E-9025-7F4F-9414-128C875611A4}" srcOrd="0" destOrd="0" parTransId="{70424BED-5DC8-A64E-B98E-E1777E2AF121}" sibTransId="{83538614-6D5D-D547-BA58-68F2CD8CE156}"/>
    <dgm:cxn modelId="{7F5A935D-C054-EE42-A665-CDD49A52954F}" srcId="{088753F5-9BC2-3445-9372-2989C0A30EC9}" destId="{C09618F9-3D76-C54D-B1D8-FAB8691DC5D6}" srcOrd="1" destOrd="0" parTransId="{9699A575-DB21-2149-917C-C9FFCC8FFECA}" sibTransId="{7020672B-0A02-8945-8206-1512FD786CA2}"/>
    <dgm:cxn modelId="{40A856B9-963C-2B4F-A5E5-7FD5E3AEAC10}" type="presOf" srcId="{7783150B-34D8-0046-9A60-C57E0141E421}" destId="{1D2B272D-E65C-964E-8BE3-AF7C5BA10E1B}" srcOrd="0" destOrd="0" presId="urn:microsoft.com/office/officeart/2005/8/layout/hierarchy2"/>
    <dgm:cxn modelId="{CFB6D6B3-659B-3744-98EF-4F0407DFE318}" type="presOf" srcId="{7F3D0710-5313-C641-979D-BBE00D728805}" destId="{E914E354-4FA3-7349-9D22-622861C39D6D}" srcOrd="0" destOrd="0" presId="urn:microsoft.com/office/officeart/2005/8/layout/hierarchy2"/>
    <dgm:cxn modelId="{A675804E-FD9A-5849-8973-D51DDDDB5D46}" srcId="{088753F5-9BC2-3445-9372-2989C0A30EC9}" destId="{7783150B-34D8-0046-9A60-C57E0141E421}" srcOrd="0" destOrd="0" parTransId="{7CD5FBA6-21E2-314F-811E-D1DDB392208D}" sibTransId="{EDA38D81-CDC1-DA48-8289-011898C5657E}"/>
    <dgm:cxn modelId="{59693B03-A9B7-4655-A6F0-8E81E38F2A90}" type="presOf" srcId="{70424BED-5DC8-A64E-B98E-E1777E2AF121}" destId="{44C9D0C8-13EF-DB41-B18B-1D4C042DF6AB}" srcOrd="0" destOrd="0" presId="urn:microsoft.com/office/officeart/2005/8/layout/hierarchy2"/>
    <dgm:cxn modelId="{A743414D-813B-CD4B-ABC2-74906DC53E64}" type="presOf" srcId="{C09618F9-3D76-C54D-B1D8-FAB8691DC5D6}" destId="{06C233DE-0308-AA41-85FF-08DBAF628831}" srcOrd="0" destOrd="0" presId="urn:microsoft.com/office/officeart/2005/8/layout/hierarchy2"/>
    <dgm:cxn modelId="{2959F77C-0F69-414A-B53C-7F5D0CBC6B24}" type="presOf" srcId="{03146FF8-6E40-2D44-8885-ED49BC8467E2}" destId="{5F11E9E5-74A7-5149-B645-1CBC8D46D139}" srcOrd="1" destOrd="0" presId="urn:microsoft.com/office/officeart/2005/8/layout/hierarchy2"/>
    <dgm:cxn modelId="{3E5B4F51-7CBA-4679-BC85-CD02CEEA4E4E}" type="presOf" srcId="{8D71F92E-9025-7F4F-9414-128C875611A4}" destId="{E5D4B8A3-3C23-414F-B3DF-72E577C74974}" srcOrd="0" destOrd="0" presId="urn:microsoft.com/office/officeart/2005/8/layout/hierarchy2"/>
    <dgm:cxn modelId="{17190536-2250-8447-8BBF-6C6900F67B70}" type="presOf" srcId="{B870BF9D-94C7-D14D-9900-5C57F91972F5}" destId="{EACA2F68-18CB-274E-B772-1746E1199433}" srcOrd="0" destOrd="0" presId="urn:microsoft.com/office/officeart/2005/8/layout/hierarchy2"/>
    <dgm:cxn modelId="{BF42A0A6-B01C-8040-863C-99C17FB3A347}" type="presOf" srcId="{9699A575-DB21-2149-917C-C9FFCC8FFECA}" destId="{B7DC0A4D-A897-224C-BE23-CCD2C2F99223}" srcOrd="1" destOrd="0" presId="urn:microsoft.com/office/officeart/2005/8/layout/hierarchy2"/>
    <dgm:cxn modelId="{765C6687-6558-D74F-BD7B-286FEA27464E}" type="presOf" srcId="{7CD5FBA6-21E2-314F-811E-D1DDB392208D}" destId="{877C9B47-5BFB-E04D-A0CC-D56F867A2C7D}" srcOrd="0" destOrd="0" presId="urn:microsoft.com/office/officeart/2005/8/layout/hierarchy2"/>
    <dgm:cxn modelId="{4E7BBCDA-391D-0B49-95A6-C3E7E6DD3C1D}" type="presOf" srcId="{088753F5-9BC2-3445-9372-2989C0A30EC9}" destId="{1D82F604-54B2-D648-A25A-885854176579}" srcOrd="0" destOrd="0" presId="urn:microsoft.com/office/officeart/2005/8/layout/hierarchy2"/>
    <dgm:cxn modelId="{A5481FD3-1E2B-DD46-A389-8B592FBE8F28}" type="presOf" srcId="{9C2F8EAB-34CA-384F-BC21-1CEEE4E106E4}" destId="{9C19DC03-D282-0F4A-9C05-CC63B7FA6CC3}" srcOrd="0" destOrd="0" presId="urn:microsoft.com/office/officeart/2005/8/layout/hierarchy2"/>
    <dgm:cxn modelId="{1C5CDDE2-CE91-3443-B789-4498EA1312FE}" type="presOf" srcId="{7F3D0710-5313-C641-979D-BBE00D728805}" destId="{0DB0F369-121D-8D45-B44F-3F9737CDBCCA}" srcOrd="1" destOrd="0" presId="urn:microsoft.com/office/officeart/2005/8/layout/hierarchy2"/>
    <dgm:cxn modelId="{28A66C51-4CF8-6140-9C7D-B51D8D2670E4}" srcId="{9C2F8EAB-34CA-384F-BC21-1CEEE4E106E4}" destId="{088753F5-9BC2-3445-9372-2989C0A30EC9}" srcOrd="0" destOrd="0" parTransId="{687CFFB3-E217-2E48-A6BF-F78DCB5D9FEC}" sibTransId="{035526A7-48B0-D845-B823-CA33A49AE4FC}"/>
    <dgm:cxn modelId="{14F93F60-587E-7740-A984-F34416F49A09}" type="presOf" srcId="{7CD5FBA6-21E2-314F-811E-D1DDB392208D}" destId="{D94F023D-D8F1-F446-A0DD-83360CA12063}" srcOrd="1" destOrd="0" presId="urn:microsoft.com/office/officeart/2005/8/layout/hierarchy2"/>
    <dgm:cxn modelId="{5D9946DA-CC0A-A145-AE11-658E35CDD931}" type="presOf" srcId="{03146FF8-6E40-2D44-8885-ED49BC8467E2}" destId="{46493ECB-2037-A043-8DF9-C1C8D0951388}" srcOrd="0" destOrd="0" presId="urn:microsoft.com/office/officeart/2005/8/layout/hierarchy2"/>
    <dgm:cxn modelId="{8366D088-C9D0-C04A-82CF-1547C4331AE1}" type="presOf" srcId="{9699A575-DB21-2149-917C-C9FFCC8FFECA}" destId="{1BDA121B-806E-794B-AF69-768B73287B46}" srcOrd="0" destOrd="0" presId="urn:microsoft.com/office/officeart/2005/8/layout/hierarchy2"/>
    <dgm:cxn modelId="{B399B5D3-4623-D042-99DC-18AFB930B2E8}" type="presParOf" srcId="{9C19DC03-D282-0F4A-9C05-CC63B7FA6CC3}" destId="{0FDDB61D-F26A-BF4F-974E-342E48188D3E}" srcOrd="0" destOrd="0" presId="urn:microsoft.com/office/officeart/2005/8/layout/hierarchy2"/>
    <dgm:cxn modelId="{B59E6721-AA1D-3F42-BBC9-92BFD7E1E141}" type="presParOf" srcId="{0FDDB61D-F26A-BF4F-974E-342E48188D3E}" destId="{1D82F604-54B2-D648-A25A-885854176579}" srcOrd="0" destOrd="0" presId="urn:microsoft.com/office/officeart/2005/8/layout/hierarchy2"/>
    <dgm:cxn modelId="{D86C92BB-A92E-214D-85CA-B1709B58F7E6}" type="presParOf" srcId="{0FDDB61D-F26A-BF4F-974E-342E48188D3E}" destId="{2885C9B5-B31A-7646-95EA-E4F804D13117}" srcOrd="1" destOrd="0" presId="urn:microsoft.com/office/officeart/2005/8/layout/hierarchy2"/>
    <dgm:cxn modelId="{7B917C56-8E15-B245-BBC9-6356261686DA}" type="presParOf" srcId="{2885C9B5-B31A-7646-95EA-E4F804D13117}" destId="{877C9B47-5BFB-E04D-A0CC-D56F867A2C7D}" srcOrd="0" destOrd="0" presId="urn:microsoft.com/office/officeart/2005/8/layout/hierarchy2"/>
    <dgm:cxn modelId="{597B239E-E567-054A-9250-99E5E71D5757}" type="presParOf" srcId="{877C9B47-5BFB-E04D-A0CC-D56F867A2C7D}" destId="{D94F023D-D8F1-F446-A0DD-83360CA12063}" srcOrd="0" destOrd="0" presId="urn:microsoft.com/office/officeart/2005/8/layout/hierarchy2"/>
    <dgm:cxn modelId="{7124EFB6-5883-7D4F-B3D5-388FF557F549}" type="presParOf" srcId="{2885C9B5-B31A-7646-95EA-E4F804D13117}" destId="{6C309939-BEA7-4C4D-B18B-9381C8AAA907}" srcOrd="1" destOrd="0" presId="urn:microsoft.com/office/officeart/2005/8/layout/hierarchy2"/>
    <dgm:cxn modelId="{03A4AD51-9DBA-344A-AA3E-7B04D884F76D}" type="presParOf" srcId="{6C309939-BEA7-4C4D-B18B-9381C8AAA907}" destId="{1D2B272D-E65C-964E-8BE3-AF7C5BA10E1B}" srcOrd="0" destOrd="0" presId="urn:microsoft.com/office/officeart/2005/8/layout/hierarchy2"/>
    <dgm:cxn modelId="{3EEC6C36-0D6D-6647-96A8-2F15C51A9AC0}" type="presParOf" srcId="{6C309939-BEA7-4C4D-B18B-9381C8AAA907}" destId="{1580EC94-046C-1047-B787-AC26C0947DE9}" srcOrd="1" destOrd="0" presId="urn:microsoft.com/office/officeart/2005/8/layout/hierarchy2"/>
    <dgm:cxn modelId="{1C6D77EB-E346-4945-B33D-9507145AD5A0}" type="presParOf" srcId="{1580EC94-046C-1047-B787-AC26C0947DE9}" destId="{E914E354-4FA3-7349-9D22-622861C39D6D}" srcOrd="0" destOrd="0" presId="urn:microsoft.com/office/officeart/2005/8/layout/hierarchy2"/>
    <dgm:cxn modelId="{149D90D9-2F5E-5145-B030-541279AE98F3}" type="presParOf" srcId="{E914E354-4FA3-7349-9D22-622861C39D6D}" destId="{0DB0F369-121D-8D45-B44F-3F9737CDBCCA}" srcOrd="0" destOrd="0" presId="urn:microsoft.com/office/officeart/2005/8/layout/hierarchy2"/>
    <dgm:cxn modelId="{AC30E847-9EDE-304A-8FE5-A8A85009BE83}" type="presParOf" srcId="{1580EC94-046C-1047-B787-AC26C0947DE9}" destId="{39594E89-AA4F-1E42-B029-229BBC5DA117}" srcOrd="1" destOrd="0" presId="urn:microsoft.com/office/officeart/2005/8/layout/hierarchy2"/>
    <dgm:cxn modelId="{9F5C779D-E7C1-944D-BCEC-C12401EA444E}" type="presParOf" srcId="{39594E89-AA4F-1E42-B029-229BBC5DA117}" destId="{29174F78-B64C-D947-9AFB-9F6BD2785FE5}" srcOrd="0" destOrd="0" presId="urn:microsoft.com/office/officeart/2005/8/layout/hierarchy2"/>
    <dgm:cxn modelId="{99EF7F03-6764-6F46-838E-BF8C374398C0}" type="presParOf" srcId="{39594E89-AA4F-1E42-B029-229BBC5DA117}" destId="{B4F990B2-5F2E-6345-93A2-FBF61222DD57}" srcOrd="1" destOrd="0" presId="urn:microsoft.com/office/officeart/2005/8/layout/hierarchy2"/>
    <dgm:cxn modelId="{67ADD850-8F11-2A44-9C7D-E8EAB04825CA}" type="presParOf" srcId="{B4F990B2-5F2E-6345-93A2-FBF61222DD57}" destId="{46493ECB-2037-A043-8DF9-C1C8D0951388}" srcOrd="0" destOrd="0" presId="urn:microsoft.com/office/officeart/2005/8/layout/hierarchy2"/>
    <dgm:cxn modelId="{FCFF35D9-8F84-9147-8C8D-6B5D7F7C81D1}" type="presParOf" srcId="{46493ECB-2037-A043-8DF9-C1C8D0951388}" destId="{5F11E9E5-74A7-5149-B645-1CBC8D46D139}" srcOrd="0" destOrd="0" presId="urn:microsoft.com/office/officeart/2005/8/layout/hierarchy2"/>
    <dgm:cxn modelId="{1A43EA98-6DEA-A54B-A4D0-114057EF1FB5}" type="presParOf" srcId="{B4F990B2-5F2E-6345-93A2-FBF61222DD57}" destId="{9EFA91F0-77B2-AB49-B1A9-2DF9FCFECB8C}" srcOrd="1" destOrd="0" presId="urn:microsoft.com/office/officeart/2005/8/layout/hierarchy2"/>
    <dgm:cxn modelId="{C4985F12-891E-1749-86D5-74FFD50F7C34}" type="presParOf" srcId="{9EFA91F0-77B2-AB49-B1A9-2DF9FCFECB8C}" destId="{EACA2F68-18CB-274E-B772-1746E1199433}" srcOrd="0" destOrd="0" presId="urn:microsoft.com/office/officeart/2005/8/layout/hierarchy2"/>
    <dgm:cxn modelId="{D84486FE-A7C3-CD43-986E-2203C61A2FB8}" type="presParOf" srcId="{9EFA91F0-77B2-AB49-B1A9-2DF9FCFECB8C}" destId="{15FDDDBF-B08D-D64D-B312-39366794117F}" srcOrd="1" destOrd="0" presId="urn:microsoft.com/office/officeart/2005/8/layout/hierarchy2"/>
    <dgm:cxn modelId="{C911D89B-03F2-5746-9630-12736D527F9C}" type="presParOf" srcId="{2885C9B5-B31A-7646-95EA-E4F804D13117}" destId="{1BDA121B-806E-794B-AF69-768B73287B46}" srcOrd="2" destOrd="0" presId="urn:microsoft.com/office/officeart/2005/8/layout/hierarchy2"/>
    <dgm:cxn modelId="{75A06415-16A2-B04B-8658-B2A44B685DC2}" type="presParOf" srcId="{1BDA121B-806E-794B-AF69-768B73287B46}" destId="{B7DC0A4D-A897-224C-BE23-CCD2C2F99223}" srcOrd="0" destOrd="0" presId="urn:microsoft.com/office/officeart/2005/8/layout/hierarchy2"/>
    <dgm:cxn modelId="{D4B7E300-824C-3843-B3AD-A4D9DBDF4FE5}" type="presParOf" srcId="{2885C9B5-B31A-7646-95EA-E4F804D13117}" destId="{E9393971-8C61-1442-97E7-39D8DE6D4323}" srcOrd="3" destOrd="0" presId="urn:microsoft.com/office/officeart/2005/8/layout/hierarchy2"/>
    <dgm:cxn modelId="{57BBFFC2-5D47-1348-908B-701F4CE2EFAF}" type="presParOf" srcId="{E9393971-8C61-1442-97E7-39D8DE6D4323}" destId="{06C233DE-0308-AA41-85FF-08DBAF628831}" srcOrd="0" destOrd="0" presId="urn:microsoft.com/office/officeart/2005/8/layout/hierarchy2"/>
    <dgm:cxn modelId="{2ECD404C-95F8-0346-96A0-E098EC8DDE02}" type="presParOf" srcId="{E9393971-8C61-1442-97E7-39D8DE6D4323}" destId="{5B7AB632-3840-A84E-92C3-D11F5A17BE9F}" srcOrd="1" destOrd="0" presId="urn:microsoft.com/office/officeart/2005/8/layout/hierarchy2"/>
    <dgm:cxn modelId="{1AD93681-99B8-4323-A72E-490270296ECE}" type="presParOf" srcId="{5B7AB632-3840-A84E-92C3-D11F5A17BE9F}" destId="{44C9D0C8-13EF-DB41-B18B-1D4C042DF6AB}" srcOrd="0" destOrd="0" presId="urn:microsoft.com/office/officeart/2005/8/layout/hierarchy2"/>
    <dgm:cxn modelId="{80889623-5148-4913-A164-B255EBFB9E80}" type="presParOf" srcId="{44C9D0C8-13EF-DB41-B18B-1D4C042DF6AB}" destId="{B3BB5005-0B87-594B-81FC-00A3B16830B3}" srcOrd="0" destOrd="0" presId="urn:microsoft.com/office/officeart/2005/8/layout/hierarchy2"/>
    <dgm:cxn modelId="{22C1206D-8280-4287-8B51-FD7D68EB2912}" type="presParOf" srcId="{5B7AB632-3840-A84E-92C3-D11F5A17BE9F}" destId="{F47DBB29-1428-C642-AC97-B0DD9FC5FE5F}" srcOrd="1" destOrd="0" presId="urn:microsoft.com/office/officeart/2005/8/layout/hierarchy2"/>
    <dgm:cxn modelId="{87B4C3E7-FB11-4BB0-887A-83CC0EFF00DE}" type="presParOf" srcId="{F47DBB29-1428-C642-AC97-B0DD9FC5FE5F}" destId="{E5D4B8A3-3C23-414F-B3DF-72E577C74974}" srcOrd="0" destOrd="0" presId="urn:microsoft.com/office/officeart/2005/8/layout/hierarchy2"/>
    <dgm:cxn modelId="{5D828862-0E61-4FF1-B3E7-9F69AA9C423C}" type="presParOf" srcId="{F47DBB29-1428-C642-AC97-B0DD9FC5FE5F}" destId="{01038453-B4FB-B34B-BE5E-9B42BA51BB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2F8EAB-34CA-384F-BC21-1CEEE4E106E4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</dgm:pt>
    <dgm:pt modelId="{51C8E29A-F827-BF48-9F36-89529DE83985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Pais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alunos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Escoteiros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Comunidades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paroquiais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Cursilhistas</a:t>
          </a:r>
          <a:endParaRPr lang="en-US" dirty="0">
            <a:solidFill>
              <a:schemeClr val="tx1"/>
            </a:solidFill>
          </a:endParaRPr>
        </a:p>
      </dgm:t>
    </dgm:pt>
    <dgm:pt modelId="{6AD2F272-A39C-3247-97A6-51C0641DB599}" type="parTrans" cxnId="{71527311-1435-C549-AE93-56206A22B43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C1C0259-5B76-D14D-82BC-EC7E29CC327B}" type="sibTrans" cxnId="{71527311-1435-C549-AE93-56206A22B43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D6DB35-C0B4-934D-B1AD-09797034516E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Grupos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acolhimento</a:t>
          </a:r>
          <a:endParaRPr lang="en-US" dirty="0">
            <a:solidFill>
              <a:schemeClr val="tx1"/>
            </a:solidFill>
          </a:endParaRPr>
        </a:p>
      </dgm:t>
    </dgm:pt>
    <dgm:pt modelId="{52D25A3F-72A7-9049-B864-B665D50941C1}" type="parTrans" cxnId="{2224D697-8EF7-5848-B1A8-7DD61AB5E8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5C1192-A673-F64B-B23F-D54742A288BC}" type="sibTrans" cxnId="{2224D697-8EF7-5848-B1A8-7DD61AB5E8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C844C4-7153-624F-B7F1-D653949C03D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Pré-CVX</a:t>
          </a:r>
        </a:p>
      </dgm:t>
    </dgm:pt>
    <dgm:pt modelId="{7775CCCA-78F9-9946-A3B5-4CB947311712}" type="parTrans" cxnId="{7034D9FA-76B3-2C44-B2CC-D01C33D2C57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B5C812-F709-9049-9715-54D823D2BA84}" type="sibTrans" cxnId="{7034D9FA-76B3-2C44-B2CC-D01C33D2C57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B158DB-BE5D-F848-B783-813E5333422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EVC</a:t>
          </a:r>
        </a:p>
      </dgm:t>
    </dgm:pt>
    <dgm:pt modelId="{003C57CB-C2F1-624E-B8E9-9E207ED1D0A4}" type="parTrans" cxnId="{CD8B9A14-D2BB-F54D-B940-AEC954909C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51461C-6243-8C4F-AD12-4633A889C099}" type="sibTrans" cxnId="{CD8B9A14-D2BB-F54D-B940-AEC954909C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42C52F-8FB3-B643-99EB-1AB3AC9B2AC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Grupos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acolhimento</a:t>
          </a:r>
          <a:endParaRPr lang="en-US" dirty="0">
            <a:solidFill>
              <a:schemeClr val="tx1"/>
            </a:solidFill>
          </a:endParaRPr>
        </a:p>
      </dgm:t>
    </dgm:pt>
    <dgm:pt modelId="{303D74CF-DBF0-1449-95E1-48F66853212B}" type="parTrans" cxnId="{F3476894-CAF6-9F40-BF75-363034E934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EFB2C1F-7785-D249-8878-821BDBB2A47F}" type="sibTrans" cxnId="{F3476894-CAF6-9F40-BF75-363034E934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7C22AA-D358-7A44-A882-1D3A08A47AF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Pré-CVX</a:t>
          </a:r>
        </a:p>
      </dgm:t>
    </dgm:pt>
    <dgm:pt modelId="{0A1FC801-2382-0740-B28F-E10AA7466893}" type="parTrans" cxnId="{9C1B9C11-611F-AC42-AD5F-D968393679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F174A7-C31C-7F41-BE78-84B6FDC59C8F}" type="sibTrans" cxnId="{9C1B9C11-611F-AC42-AD5F-D968393679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531B59-9C56-6641-94EB-E5D5EB6F9C34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Formação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Inaciana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Geral</a:t>
          </a:r>
          <a:endParaRPr lang="en-US" dirty="0">
            <a:solidFill>
              <a:schemeClr val="tx1"/>
            </a:solidFill>
          </a:endParaRPr>
        </a:p>
      </dgm:t>
    </dgm:pt>
    <dgm:pt modelId="{43EEFD92-93ED-A443-86E9-A589E8E68E55}" type="parTrans" cxnId="{899DF20E-2085-284E-9FFD-23C177E7A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652AB55-6856-EB44-AF2F-B15C68904B2D}" type="sibTrans" cxnId="{899DF20E-2085-284E-9FFD-23C177E7A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9327E6-5F74-A64F-ACD4-B808AE7619CE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Grupos</a:t>
          </a:r>
          <a:r>
            <a:rPr lang="en-US" dirty="0">
              <a:solidFill>
                <a:schemeClr val="tx1"/>
              </a:solidFill>
            </a:rPr>
            <a:t> de </a:t>
          </a:r>
          <a:r>
            <a:rPr lang="en-US" dirty="0" err="1">
              <a:solidFill>
                <a:schemeClr val="tx1"/>
              </a:solidFill>
            </a:rPr>
            <a:t>acolhimento</a:t>
          </a:r>
          <a:endParaRPr lang="en-US" dirty="0">
            <a:solidFill>
              <a:schemeClr val="tx1"/>
            </a:solidFill>
          </a:endParaRPr>
        </a:p>
      </dgm:t>
    </dgm:pt>
    <dgm:pt modelId="{42C6C719-5A1F-2D44-9657-D39C92AEAB32}" type="parTrans" cxnId="{F944D2E7-36DF-3B4D-AF7E-0ED1B00CA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23A5A4-78E8-CB43-AC63-B14FAAC10956}" type="sibTrans" cxnId="{F944D2E7-36DF-3B4D-AF7E-0ED1B00CAA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6F873E-C948-F245-92F4-A7FB2DF38A2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Pré-CVX</a:t>
          </a:r>
        </a:p>
      </dgm:t>
    </dgm:pt>
    <dgm:pt modelId="{26E5C819-D2FD-AF49-81ED-A195FBFDADFE}" type="parTrans" cxnId="{298AF6A1-BA3F-F048-89BE-A107BD1050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62A045-F796-F949-84BD-54D740F5FA5E}" type="sibTrans" cxnId="{298AF6A1-BA3F-F048-89BE-A107BD1050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19DC03-D282-0F4A-9C05-CC63B7FA6CC3}" type="pres">
      <dgm:prSet presAssocID="{9C2F8EAB-34CA-384F-BC21-1CEEE4E106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385F364-3AC6-5341-9C05-E5A81F764151}" type="pres">
      <dgm:prSet presAssocID="{51C8E29A-F827-BF48-9F36-89529DE83985}" presName="root1" presStyleCnt="0"/>
      <dgm:spPr/>
    </dgm:pt>
    <dgm:pt modelId="{39D91852-94BE-E548-9F7D-E3BDCB61D676}" type="pres">
      <dgm:prSet presAssocID="{51C8E29A-F827-BF48-9F36-89529DE83985}" presName="LevelOneTextNode" presStyleLbl="node0" presStyleIdx="0" presStyleCnt="1" custScaleY="2259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CE9231-A555-5148-884B-201DCE654E8F}" type="pres">
      <dgm:prSet presAssocID="{51C8E29A-F827-BF48-9F36-89529DE83985}" presName="level2hierChild" presStyleCnt="0"/>
      <dgm:spPr/>
    </dgm:pt>
    <dgm:pt modelId="{49898E1A-4AF2-0C4A-987D-FE1E32BE4E2F}" type="pres">
      <dgm:prSet presAssocID="{52D25A3F-72A7-9049-B864-B665D50941C1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F21C12DF-186B-074F-9BC7-2D72B7C7A35A}" type="pres">
      <dgm:prSet presAssocID="{52D25A3F-72A7-9049-B864-B665D50941C1}" presName="connTx" presStyleLbl="parChTrans1D2" presStyleIdx="0" presStyleCnt="3"/>
      <dgm:spPr/>
      <dgm:t>
        <a:bodyPr/>
        <a:lstStyle/>
        <a:p>
          <a:endParaRPr lang="pt-BR"/>
        </a:p>
      </dgm:t>
    </dgm:pt>
    <dgm:pt modelId="{E73C17F9-4B1C-2B4B-9B73-19D9640C4FF0}" type="pres">
      <dgm:prSet presAssocID="{5BD6DB35-C0B4-934D-B1AD-09797034516E}" presName="root2" presStyleCnt="0"/>
      <dgm:spPr/>
    </dgm:pt>
    <dgm:pt modelId="{263072E7-4C23-E44E-ACB1-594B9816F16E}" type="pres">
      <dgm:prSet presAssocID="{5BD6DB35-C0B4-934D-B1AD-0979703451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FFD2C2-919C-5343-8455-EE418D725921}" type="pres">
      <dgm:prSet presAssocID="{5BD6DB35-C0B4-934D-B1AD-09797034516E}" presName="level3hierChild" presStyleCnt="0"/>
      <dgm:spPr/>
    </dgm:pt>
    <dgm:pt modelId="{7CE05585-FFF2-C347-91CF-1795A6D8DA9F}" type="pres">
      <dgm:prSet presAssocID="{7775CCCA-78F9-9946-A3B5-4CB947311712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B406A1CA-FB7B-454D-8462-4B36743E8AAB}" type="pres">
      <dgm:prSet presAssocID="{7775CCCA-78F9-9946-A3B5-4CB947311712}" presName="connTx" presStyleLbl="parChTrans1D3" presStyleIdx="0" presStyleCnt="3"/>
      <dgm:spPr/>
      <dgm:t>
        <a:bodyPr/>
        <a:lstStyle/>
        <a:p>
          <a:endParaRPr lang="pt-BR"/>
        </a:p>
      </dgm:t>
    </dgm:pt>
    <dgm:pt modelId="{1B76014C-7C68-8A42-ACB6-CB6389EC7ADC}" type="pres">
      <dgm:prSet presAssocID="{3BC844C4-7153-624F-B7F1-D653949C03D4}" presName="root2" presStyleCnt="0"/>
      <dgm:spPr/>
    </dgm:pt>
    <dgm:pt modelId="{77C75D22-1085-A149-92A4-19C1E8976B33}" type="pres">
      <dgm:prSet presAssocID="{3BC844C4-7153-624F-B7F1-D653949C03D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A0DF21-7C3D-7A44-BAF2-6492A038ED0D}" type="pres">
      <dgm:prSet presAssocID="{3BC844C4-7153-624F-B7F1-D653949C03D4}" presName="level3hierChild" presStyleCnt="0"/>
      <dgm:spPr/>
    </dgm:pt>
    <dgm:pt modelId="{0926D163-2E01-EE42-BCA7-1DBC6BB0D0DD}" type="pres">
      <dgm:prSet presAssocID="{003C57CB-C2F1-624E-B8E9-9E207ED1D0A4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DC959ED4-166F-A343-A2F1-0E9F18A027AC}" type="pres">
      <dgm:prSet presAssocID="{003C57CB-C2F1-624E-B8E9-9E207ED1D0A4}" presName="connTx" presStyleLbl="parChTrans1D2" presStyleIdx="1" presStyleCnt="3"/>
      <dgm:spPr/>
      <dgm:t>
        <a:bodyPr/>
        <a:lstStyle/>
        <a:p>
          <a:endParaRPr lang="pt-BR"/>
        </a:p>
      </dgm:t>
    </dgm:pt>
    <dgm:pt modelId="{9CFD140E-C6D9-5D43-946E-7ED3CFA4D466}" type="pres">
      <dgm:prSet presAssocID="{E7B158DB-BE5D-F848-B783-813E53334224}" presName="root2" presStyleCnt="0"/>
      <dgm:spPr/>
    </dgm:pt>
    <dgm:pt modelId="{3C27D03A-CF0E-E444-8BAA-351D84F740DC}" type="pres">
      <dgm:prSet presAssocID="{E7B158DB-BE5D-F848-B783-813E5333422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2C3430-86FF-474E-9020-33963430B9F4}" type="pres">
      <dgm:prSet presAssocID="{E7B158DB-BE5D-F848-B783-813E53334224}" presName="level3hierChild" presStyleCnt="0"/>
      <dgm:spPr/>
    </dgm:pt>
    <dgm:pt modelId="{6F68DC2D-C044-794F-99EE-1A4BBACE326D}" type="pres">
      <dgm:prSet presAssocID="{303D74CF-DBF0-1449-95E1-48F66853212B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6A77402E-EFD3-194A-B3FE-6A41CB8CE12C}" type="pres">
      <dgm:prSet presAssocID="{303D74CF-DBF0-1449-95E1-48F66853212B}" presName="connTx" presStyleLbl="parChTrans1D3" presStyleIdx="1" presStyleCnt="3"/>
      <dgm:spPr/>
      <dgm:t>
        <a:bodyPr/>
        <a:lstStyle/>
        <a:p>
          <a:endParaRPr lang="pt-BR"/>
        </a:p>
      </dgm:t>
    </dgm:pt>
    <dgm:pt modelId="{761CB646-364D-114D-9FBD-ADB9F1F4B754}" type="pres">
      <dgm:prSet presAssocID="{E642C52F-8FB3-B643-99EB-1AB3AC9B2AC3}" presName="root2" presStyleCnt="0"/>
      <dgm:spPr/>
    </dgm:pt>
    <dgm:pt modelId="{FBCD0F46-6891-D04B-A3D3-99947A6C54A3}" type="pres">
      <dgm:prSet presAssocID="{E642C52F-8FB3-B643-99EB-1AB3AC9B2AC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329333-ECCA-9841-8D84-E746B2CFEACD}" type="pres">
      <dgm:prSet presAssocID="{E642C52F-8FB3-B643-99EB-1AB3AC9B2AC3}" presName="level3hierChild" presStyleCnt="0"/>
      <dgm:spPr/>
    </dgm:pt>
    <dgm:pt modelId="{B8743791-FFEF-9B44-9975-557197B4EA23}" type="pres">
      <dgm:prSet presAssocID="{0A1FC801-2382-0740-B28F-E10AA7466893}" presName="conn2-1" presStyleLbl="parChTrans1D4" presStyleIdx="0" presStyleCnt="2"/>
      <dgm:spPr/>
      <dgm:t>
        <a:bodyPr/>
        <a:lstStyle/>
        <a:p>
          <a:endParaRPr lang="pt-BR"/>
        </a:p>
      </dgm:t>
    </dgm:pt>
    <dgm:pt modelId="{36927B1E-C749-3A42-9727-89FC448F6AA9}" type="pres">
      <dgm:prSet presAssocID="{0A1FC801-2382-0740-B28F-E10AA7466893}" presName="connTx" presStyleLbl="parChTrans1D4" presStyleIdx="0" presStyleCnt="2"/>
      <dgm:spPr/>
      <dgm:t>
        <a:bodyPr/>
        <a:lstStyle/>
        <a:p>
          <a:endParaRPr lang="pt-BR"/>
        </a:p>
      </dgm:t>
    </dgm:pt>
    <dgm:pt modelId="{5F10ACB8-83EC-874B-91B9-0DE992CDFDC4}" type="pres">
      <dgm:prSet presAssocID="{B97C22AA-D358-7A44-A882-1D3A08A47AF3}" presName="root2" presStyleCnt="0"/>
      <dgm:spPr/>
    </dgm:pt>
    <dgm:pt modelId="{0935D64C-6DE6-8C43-BA4D-ABB1CD0728DE}" type="pres">
      <dgm:prSet presAssocID="{B97C22AA-D358-7A44-A882-1D3A08A47AF3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3D228E-89B8-9646-B797-7C2B4E273C62}" type="pres">
      <dgm:prSet presAssocID="{B97C22AA-D358-7A44-A882-1D3A08A47AF3}" presName="level3hierChild" presStyleCnt="0"/>
      <dgm:spPr/>
    </dgm:pt>
    <dgm:pt modelId="{F7940B1E-E81C-4C44-A7CC-BC33D0BD4AEF}" type="pres">
      <dgm:prSet presAssocID="{43EEFD92-93ED-A443-86E9-A589E8E68E55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0A190987-8728-3C45-81B3-DC0255B74610}" type="pres">
      <dgm:prSet presAssocID="{43EEFD92-93ED-A443-86E9-A589E8E68E55}" presName="connTx" presStyleLbl="parChTrans1D2" presStyleIdx="2" presStyleCnt="3"/>
      <dgm:spPr/>
      <dgm:t>
        <a:bodyPr/>
        <a:lstStyle/>
        <a:p>
          <a:endParaRPr lang="pt-BR"/>
        </a:p>
      </dgm:t>
    </dgm:pt>
    <dgm:pt modelId="{1AA909E8-35A4-DD43-87AF-FD5C93DC3D53}" type="pres">
      <dgm:prSet presAssocID="{E1531B59-9C56-6641-94EB-E5D5EB6F9C34}" presName="root2" presStyleCnt="0"/>
      <dgm:spPr/>
    </dgm:pt>
    <dgm:pt modelId="{3C9BB401-2446-6F4E-BED0-0077BA80B29E}" type="pres">
      <dgm:prSet presAssocID="{E1531B59-9C56-6641-94EB-E5D5EB6F9C3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2A805C-AE04-CF48-AC80-FD67A80A7F1E}" type="pres">
      <dgm:prSet presAssocID="{E1531B59-9C56-6641-94EB-E5D5EB6F9C34}" presName="level3hierChild" presStyleCnt="0"/>
      <dgm:spPr/>
    </dgm:pt>
    <dgm:pt modelId="{135C00F2-174D-3541-A895-AA316AE43D67}" type="pres">
      <dgm:prSet presAssocID="{42C6C719-5A1F-2D44-9657-D39C92AEAB32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38993623-43C2-6549-8ECA-70F9B4A1CE11}" type="pres">
      <dgm:prSet presAssocID="{42C6C719-5A1F-2D44-9657-D39C92AEAB32}" presName="connTx" presStyleLbl="parChTrans1D3" presStyleIdx="2" presStyleCnt="3"/>
      <dgm:spPr/>
      <dgm:t>
        <a:bodyPr/>
        <a:lstStyle/>
        <a:p>
          <a:endParaRPr lang="pt-BR"/>
        </a:p>
      </dgm:t>
    </dgm:pt>
    <dgm:pt modelId="{BC5767DE-213E-394D-B6D3-ECAB76294DA8}" type="pres">
      <dgm:prSet presAssocID="{FB9327E6-5F74-A64F-ACD4-B808AE7619CE}" presName="root2" presStyleCnt="0"/>
      <dgm:spPr/>
    </dgm:pt>
    <dgm:pt modelId="{C139F037-1C54-F342-9A03-6C9C9449D2E2}" type="pres">
      <dgm:prSet presAssocID="{FB9327E6-5F74-A64F-ACD4-B808AE7619C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6C96B2-28C7-264E-B0DB-9EAA2DC6F42F}" type="pres">
      <dgm:prSet presAssocID="{FB9327E6-5F74-A64F-ACD4-B808AE7619CE}" presName="level3hierChild" presStyleCnt="0"/>
      <dgm:spPr/>
    </dgm:pt>
    <dgm:pt modelId="{E29FDF20-398D-FC45-BE9D-19A362D2F156}" type="pres">
      <dgm:prSet presAssocID="{26E5C819-D2FD-AF49-81ED-A195FBFDADFE}" presName="conn2-1" presStyleLbl="parChTrans1D4" presStyleIdx="1" presStyleCnt="2"/>
      <dgm:spPr/>
      <dgm:t>
        <a:bodyPr/>
        <a:lstStyle/>
        <a:p>
          <a:endParaRPr lang="pt-BR"/>
        </a:p>
      </dgm:t>
    </dgm:pt>
    <dgm:pt modelId="{2946C4B3-A467-E74B-9EF5-E303EF6C1972}" type="pres">
      <dgm:prSet presAssocID="{26E5C819-D2FD-AF49-81ED-A195FBFDADFE}" presName="connTx" presStyleLbl="parChTrans1D4" presStyleIdx="1" presStyleCnt="2"/>
      <dgm:spPr/>
      <dgm:t>
        <a:bodyPr/>
        <a:lstStyle/>
        <a:p>
          <a:endParaRPr lang="pt-BR"/>
        </a:p>
      </dgm:t>
    </dgm:pt>
    <dgm:pt modelId="{B6B4D52A-5659-884A-9B53-80BC2044B4D2}" type="pres">
      <dgm:prSet presAssocID="{EC6F873E-C948-F245-92F4-A7FB2DF38A25}" presName="root2" presStyleCnt="0"/>
      <dgm:spPr/>
    </dgm:pt>
    <dgm:pt modelId="{0F8CB807-781F-4F46-832D-F97508B8D83A}" type="pres">
      <dgm:prSet presAssocID="{EC6F873E-C948-F245-92F4-A7FB2DF38A25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A85375B-C36F-AC48-8CEC-2F9B97CA7659}" type="pres">
      <dgm:prSet presAssocID="{EC6F873E-C948-F245-92F4-A7FB2DF38A25}" presName="level3hierChild" presStyleCnt="0"/>
      <dgm:spPr/>
    </dgm:pt>
  </dgm:ptLst>
  <dgm:cxnLst>
    <dgm:cxn modelId="{F944D2E7-36DF-3B4D-AF7E-0ED1B00CAADB}" srcId="{E1531B59-9C56-6641-94EB-E5D5EB6F9C34}" destId="{FB9327E6-5F74-A64F-ACD4-B808AE7619CE}" srcOrd="0" destOrd="0" parTransId="{42C6C719-5A1F-2D44-9657-D39C92AEAB32}" sibTransId="{1C23A5A4-78E8-CB43-AC63-B14FAAC10956}"/>
    <dgm:cxn modelId="{4E0F8DC3-9C17-0A4D-AA39-E757F91C2A04}" type="presOf" srcId="{43EEFD92-93ED-A443-86E9-A589E8E68E55}" destId="{0A190987-8728-3C45-81B3-DC0255B74610}" srcOrd="1" destOrd="0" presId="urn:microsoft.com/office/officeart/2005/8/layout/hierarchy2"/>
    <dgm:cxn modelId="{A1E5E558-CB3E-F144-AA41-017AF57B4E6B}" type="presOf" srcId="{42C6C719-5A1F-2D44-9657-D39C92AEAB32}" destId="{38993623-43C2-6549-8ECA-70F9B4A1CE11}" srcOrd="1" destOrd="0" presId="urn:microsoft.com/office/officeart/2005/8/layout/hierarchy2"/>
    <dgm:cxn modelId="{20130F6B-708D-8241-8809-E13815E75AD8}" type="presOf" srcId="{42C6C719-5A1F-2D44-9657-D39C92AEAB32}" destId="{135C00F2-174D-3541-A895-AA316AE43D67}" srcOrd="0" destOrd="0" presId="urn:microsoft.com/office/officeart/2005/8/layout/hierarchy2"/>
    <dgm:cxn modelId="{7034D9FA-76B3-2C44-B2CC-D01C33D2C57C}" srcId="{5BD6DB35-C0B4-934D-B1AD-09797034516E}" destId="{3BC844C4-7153-624F-B7F1-D653949C03D4}" srcOrd="0" destOrd="0" parTransId="{7775CCCA-78F9-9946-A3B5-4CB947311712}" sibTransId="{87B5C812-F709-9049-9715-54D823D2BA84}"/>
    <dgm:cxn modelId="{CD8B9A14-D2BB-F54D-B940-AEC954909CB6}" srcId="{51C8E29A-F827-BF48-9F36-89529DE83985}" destId="{E7B158DB-BE5D-F848-B783-813E53334224}" srcOrd="1" destOrd="0" parTransId="{003C57CB-C2F1-624E-B8E9-9E207ED1D0A4}" sibTransId="{9D51461C-6243-8C4F-AD12-4633A889C099}"/>
    <dgm:cxn modelId="{CF1DC775-1716-FA42-A579-BD5380BE273D}" type="presOf" srcId="{9C2F8EAB-34CA-384F-BC21-1CEEE4E106E4}" destId="{9C19DC03-D282-0F4A-9C05-CC63B7FA6CC3}" srcOrd="0" destOrd="0" presId="urn:microsoft.com/office/officeart/2005/8/layout/hierarchy2"/>
    <dgm:cxn modelId="{53A22802-F1AC-6746-972F-EB8156213415}" type="presOf" srcId="{52D25A3F-72A7-9049-B864-B665D50941C1}" destId="{49898E1A-4AF2-0C4A-987D-FE1E32BE4E2F}" srcOrd="0" destOrd="0" presId="urn:microsoft.com/office/officeart/2005/8/layout/hierarchy2"/>
    <dgm:cxn modelId="{03C9576A-2CBF-F544-BEB6-488E4B5681E0}" type="presOf" srcId="{003C57CB-C2F1-624E-B8E9-9E207ED1D0A4}" destId="{0926D163-2E01-EE42-BCA7-1DBC6BB0D0DD}" srcOrd="0" destOrd="0" presId="urn:microsoft.com/office/officeart/2005/8/layout/hierarchy2"/>
    <dgm:cxn modelId="{F3476894-CAF6-9F40-BF75-363034E934C1}" srcId="{E7B158DB-BE5D-F848-B783-813E53334224}" destId="{E642C52F-8FB3-B643-99EB-1AB3AC9B2AC3}" srcOrd="0" destOrd="0" parTransId="{303D74CF-DBF0-1449-95E1-48F66853212B}" sibTransId="{7EFB2C1F-7785-D249-8878-821BDBB2A47F}"/>
    <dgm:cxn modelId="{E24FED6C-7D0D-9D47-BEB9-15F7951776B4}" type="presOf" srcId="{52D25A3F-72A7-9049-B864-B665D50941C1}" destId="{F21C12DF-186B-074F-9BC7-2D72B7C7A35A}" srcOrd="1" destOrd="0" presId="urn:microsoft.com/office/officeart/2005/8/layout/hierarchy2"/>
    <dgm:cxn modelId="{7E428DA9-20AB-B544-95E2-845BA807CD80}" type="presOf" srcId="{0A1FC801-2382-0740-B28F-E10AA7466893}" destId="{B8743791-FFEF-9B44-9975-557197B4EA23}" srcOrd="0" destOrd="0" presId="urn:microsoft.com/office/officeart/2005/8/layout/hierarchy2"/>
    <dgm:cxn modelId="{81978740-E77C-BB4F-963D-0986A16DE1D5}" type="presOf" srcId="{303D74CF-DBF0-1449-95E1-48F66853212B}" destId="{6F68DC2D-C044-794F-99EE-1A4BBACE326D}" srcOrd="0" destOrd="0" presId="urn:microsoft.com/office/officeart/2005/8/layout/hierarchy2"/>
    <dgm:cxn modelId="{9C1B9C11-611F-AC42-AD5F-D96839367920}" srcId="{E642C52F-8FB3-B643-99EB-1AB3AC9B2AC3}" destId="{B97C22AA-D358-7A44-A882-1D3A08A47AF3}" srcOrd="0" destOrd="0" parTransId="{0A1FC801-2382-0740-B28F-E10AA7466893}" sibTransId="{DAF174A7-C31C-7F41-BE78-84B6FDC59C8F}"/>
    <dgm:cxn modelId="{617D480E-17E4-7D43-BCC1-ECF4DBB67982}" type="presOf" srcId="{FB9327E6-5F74-A64F-ACD4-B808AE7619CE}" destId="{C139F037-1C54-F342-9A03-6C9C9449D2E2}" srcOrd="0" destOrd="0" presId="urn:microsoft.com/office/officeart/2005/8/layout/hierarchy2"/>
    <dgm:cxn modelId="{9BEABFD9-8B6D-DA4F-BFA8-8CC4B60539B0}" type="presOf" srcId="{43EEFD92-93ED-A443-86E9-A589E8E68E55}" destId="{F7940B1E-E81C-4C44-A7CC-BC33D0BD4AEF}" srcOrd="0" destOrd="0" presId="urn:microsoft.com/office/officeart/2005/8/layout/hierarchy2"/>
    <dgm:cxn modelId="{C13F5395-D389-7045-ADFD-4FF1CB1E6EBA}" type="presOf" srcId="{EC6F873E-C948-F245-92F4-A7FB2DF38A25}" destId="{0F8CB807-781F-4F46-832D-F97508B8D83A}" srcOrd="0" destOrd="0" presId="urn:microsoft.com/office/officeart/2005/8/layout/hierarchy2"/>
    <dgm:cxn modelId="{899DF20E-2085-284E-9FFD-23C177E7A1BD}" srcId="{51C8E29A-F827-BF48-9F36-89529DE83985}" destId="{E1531B59-9C56-6641-94EB-E5D5EB6F9C34}" srcOrd="2" destOrd="0" parTransId="{43EEFD92-93ED-A443-86E9-A589E8E68E55}" sibTransId="{1652AB55-6856-EB44-AF2F-B15C68904B2D}"/>
    <dgm:cxn modelId="{298AF6A1-BA3F-F048-89BE-A107BD1050F3}" srcId="{FB9327E6-5F74-A64F-ACD4-B808AE7619CE}" destId="{EC6F873E-C948-F245-92F4-A7FB2DF38A25}" srcOrd="0" destOrd="0" parTransId="{26E5C819-D2FD-AF49-81ED-A195FBFDADFE}" sibTransId="{D262A045-F796-F949-84BD-54D740F5FA5E}"/>
    <dgm:cxn modelId="{71527311-1435-C549-AE93-56206A22B434}" srcId="{9C2F8EAB-34CA-384F-BC21-1CEEE4E106E4}" destId="{51C8E29A-F827-BF48-9F36-89529DE83985}" srcOrd="0" destOrd="0" parTransId="{6AD2F272-A39C-3247-97A6-51C0641DB599}" sibTransId="{CC1C0259-5B76-D14D-82BC-EC7E29CC327B}"/>
    <dgm:cxn modelId="{890E1DE6-BF85-A543-A824-1889ABF42D89}" type="presOf" srcId="{51C8E29A-F827-BF48-9F36-89529DE83985}" destId="{39D91852-94BE-E548-9F7D-E3BDCB61D676}" srcOrd="0" destOrd="0" presId="urn:microsoft.com/office/officeart/2005/8/layout/hierarchy2"/>
    <dgm:cxn modelId="{A0AAE32B-F376-A446-B89A-190F409E4F44}" type="presOf" srcId="{26E5C819-D2FD-AF49-81ED-A195FBFDADFE}" destId="{E29FDF20-398D-FC45-BE9D-19A362D2F156}" srcOrd="0" destOrd="0" presId="urn:microsoft.com/office/officeart/2005/8/layout/hierarchy2"/>
    <dgm:cxn modelId="{B25B9AB5-3D30-1340-813A-DE869A816163}" type="presOf" srcId="{5BD6DB35-C0B4-934D-B1AD-09797034516E}" destId="{263072E7-4C23-E44E-ACB1-594B9816F16E}" srcOrd="0" destOrd="0" presId="urn:microsoft.com/office/officeart/2005/8/layout/hierarchy2"/>
    <dgm:cxn modelId="{69BC593B-E60F-3E4C-ABF6-B3767FE3B3BB}" type="presOf" srcId="{0A1FC801-2382-0740-B28F-E10AA7466893}" destId="{36927B1E-C749-3A42-9727-89FC448F6AA9}" srcOrd="1" destOrd="0" presId="urn:microsoft.com/office/officeart/2005/8/layout/hierarchy2"/>
    <dgm:cxn modelId="{9127D639-0BBC-4F4A-A374-20BE20220C93}" type="presOf" srcId="{003C57CB-C2F1-624E-B8E9-9E207ED1D0A4}" destId="{DC959ED4-166F-A343-A2F1-0E9F18A027AC}" srcOrd="1" destOrd="0" presId="urn:microsoft.com/office/officeart/2005/8/layout/hierarchy2"/>
    <dgm:cxn modelId="{48F6AE78-BC2A-4CB2-AB93-609E5E81EDEE}" type="presOf" srcId="{7775CCCA-78F9-9946-A3B5-4CB947311712}" destId="{7CE05585-FFF2-C347-91CF-1795A6D8DA9F}" srcOrd="0" destOrd="0" presId="urn:microsoft.com/office/officeart/2005/8/layout/hierarchy2"/>
    <dgm:cxn modelId="{E932270E-8915-8F48-9184-459CE9394F71}" type="presOf" srcId="{303D74CF-DBF0-1449-95E1-48F66853212B}" destId="{6A77402E-EFD3-194A-B3FE-6A41CB8CE12C}" srcOrd="1" destOrd="0" presId="urn:microsoft.com/office/officeart/2005/8/layout/hierarchy2"/>
    <dgm:cxn modelId="{2035B6C3-5A2D-274D-AA5C-03B29C3FA13B}" type="presOf" srcId="{B97C22AA-D358-7A44-A882-1D3A08A47AF3}" destId="{0935D64C-6DE6-8C43-BA4D-ABB1CD0728DE}" srcOrd="0" destOrd="0" presId="urn:microsoft.com/office/officeart/2005/8/layout/hierarchy2"/>
    <dgm:cxn modelId="{0BE8812B-E0F4-E246-B854-3C0F0228749D}" type="presOf" srcId="{E642C52F-8FB3-B643-99EB-1AB3AC9B2AC3}" destId="{FBCD0F46-6891-D04B-A3D3-99947A6C54A3}" srcOrd="0" destOrd="0" presId="urn:microsoft.com/office/officeart/2005/8/layout/hierarchy2"/>
    <dgm:cxn modelId="{946A1FB0-4BDC-4F8D-80E1-0DA00E2E1098}" type="presOf" srcId="{3BC844C4-7153-624F-B7F1-D653949C03D4}" destId="{77C75D22-1085-A149-92A4-19C1E8976B33}" srcOrd="0" destOrd="0" presId="urn:microsoft.com/office/officeart/2005/8/layout/hierarchy2"/>
    <dgm:cxn modelId="{4F1D580D-189C-D44B-AE5F-213DAD12BD9E}" type="presOf" srcId="{E7B158DB-BE5D-F848-B783-813E53334224}" destId="{3C27D03A-CF0E-E444-8BAA-351D84F740DC}" srcOrd="0" destOrd="0" presId="urn:microsoft.com/office/officeart/2005/8/layout/hierarchy2"/>
    <dgm:cxn modelId="{2224D697-8EF7-5848-B1A8-7DD61AB5E8F3}" srcId="{51C8E29A-F827-BF48-9F36-89529DE83985}" destId="{5BD6DB35-C0B4-934D-B1AD-09797034516E}" srcOrd="0" destOrd="0" parTransId="{52D25A3F-72A7-9049-B864-B665D50941C1}" sibTransId="{FE5C1192-A673-F64B-B23F-D54742A288BC}"/>
    <dgm:cxn modelId="{B69A3535-F5B6-2B4A-B2EE-BDC9A24C53DD}" type="presOf" srcId="{26E5C819-D2FD-AF49-81ED-A195FBFDADFE}" destId="{2946C4B3-A467-E74B-9EF5-E303EF6C1972}" srcOrd="1" destOrd="0" presId="urn:microsoft.com/office/officeart/2005/8/layout/hierarchy2"/>
    <dgm:cxn modelId="{E61582C1-BF53-A64A-8692-960EFAFDA0C7}" type="presOf" srcId="{E1531B59-9C56-6641-94EB-E5D5EB6F9C34}" destId="{3C9BB401-2446-6F4E-BED0-0077BA80B29E}" srcOrd="0" destOrd="0" presId="urn:microsoft.com/office/officeart/2005/8/layout/hierarchy2"/>
    <dgm:cxn modelId="{92CF433D-E848-46DE-AB16-D4EA107ADDBC}" type="presOf" srcId="{7775CCCA-78F9-9946-A3B5-4CB947311712}" destId="{B406A1CA-FB7B-454D-8462-4B36743E8AAB}" srcOrd="1" destOrd="0" presId="urn:microsoft.com/office/officeart/2005/8/layout/hierarchy2"/>
    <dgm:cxn modelId="{2D57DA45-778D-0A44-ACE3-01FA6CE80842}" type="presParOf" srcId="{9C19DC03-D282-0F4A-9C05-CC63B7FA6CC3}" destId="{8385F364-3AC6-5341-9C05-E5A81F764151}" srcOrd="0" destOrd="0" presId="urn:microsoft.com/office/officeart/2005/8/layout/hierarchy2"/>
    <dgm:cxn modelId="{2C77AE20-BA10-DC49-9CCC-56889FC425A6}" type="presParOf" srcId="{8385F364-3AC6-5341-9C05-E5A81F764151}" destId="{39D91852-94BE-E548-9F7D-E3BDCB61D676}" srcOrd="0" destOrd="0" presId="urn:microsoft.com/office/officeart/2005/8/layout/hierarchy2"/>
    <dgm:cxn modelId="{E218C5D1-D03E-9446-8D74-1B4E4948B35C}" type="presParOf" srcId="{8385F364-3AC6-5341-9C05-E5A81F764151}" destId="{B6CE9231-A555-5148-884B-201DCE654E8F}" srcOrd="1" destOrd="0" presId="urn:microsoft.com/office/officeart/2005/8/layout/hierarchy2"/>
    <dgm:cxn modelId="{F4CA695C-870E-754C-8098-D5370829765C}" type="presParOf" srcId="{B6CE9231-A555-5148-884B-201DCE654E8F}" destId="{49898E1A-4AF2-0C4A-987D-FE1E32BE4E2F}" srcOrd="0" destOrd="0" presId="urn:microsoft.com/office/officeart/2005/8/layout/hierarchy2"/>
    <dgm:cxn modelId="{B9A1B821-A834-E34D-AA9A-26C761DD09CE}" type="presParOf" srcId="{49898E1A-4AF2-0C4A-987D-FE1E32BE4E2F}" destId="{F21C12DF-186B-074F-9BC7-2D72B7C7A35A}" srcOrd="0" destOrd="0" presId="urn:microsoft.com/office/officeart/2005/8/layout/hierarchy2"/>
    <dgm:cxn modelId="{EE8B98A6-6370-7745-B725-97454B182DF5}" type="presParOf" srcId="{B6CE9231-A555-5148-884B-201DCE654E8F}" destId="{E73C17F9-4B1C-2B4B-9B73-19D9640C4FF0}" srcOrd="1" destOrd="0" presId="urn:microsoft.com/office/officeart/2005/8/layout/hierarchy2"/>
    <dgm:cxn modelId="{2B83111B-E3ED-C149-A6AB-BE55202C4468}" type="presParOf" srcId="{E73C17F9-4B1C-2B4B-9B73-19D9640C4FF0}" destId="{263072E7-4C23-E44E-ACB1-594B9816F16E}" srcOrd="0" destOrd="0" presId="urn:microsoft.com/office/officeart/2005/8/layout/hierarchy2"/>
    <dgm:cxn modelId="{4FE9F82A-708F-9E4D-BEB1-746D9184E6C6}" type="presParOf" srcId="{E73C17F9-4B1C-2B4B-9B73-19D9640C4FF0}" destId="{C6FFD2C2-919C-5343-8455-EE418D725921}" srcOrd="1" destOrd="0" presId="urn:microsoft.com/office/officeart/2005/8/layout/hierarchy2"/>
    <dgm:cxn modelId="{0529ED9E-B8BC-468F-AD85-FAEBBA78F090}" type="presParOf" srcId="{C6FFD2C2-919C-5343-8455-EE418D725921}" destId="{7CE05585-FFF2-C347-91CF-1795A6D8DA9F}" srcOrd="0" destOrd="0" presId="urn:microsoft.com/office/officeart/2005/8/layout/hierarchy2"/>
    <dgm:cxn modelId="{2690A66F-7D95-4427-9E07-30D812268E6A}" type="presParOf" srcId="{7CE05585-FFF2-C347-91CF-1795A6D8DA9F}" destId="{B406A1CA-FB7B-454D-8462-4B36743E8AAB}" srcOrd="0" destOrd="0" presId="urn:microsoft.com/office/officeart/2005/8/layout/hierarchy2"/>
    <dgm:cxn modelId="{FFCA2885-3EC4-40FB-BBCE-5059016F7FD9}" type="presParOf" srcId="{C6FFD2C2-919C-5343-8455-EE418D725921}" destId="{1B76014C-7C68-8A42-ACB6-CB6389EC7ADC}" srcOrd="1" destOrd="0" presId="urn:microsoft.com/office/officeart/2005/8/layout/hierarchy2"/>
    <dgm:cxn modelId="{1C2E3331-7FCD-42D1-8A2E-09E18B975363}" type="presParOf" srcId="{1B76014C-7C68-8A42-ACB6-CB6389EC7ADC}" destId="{77C75D22-1085-A149-92A4-19C1E8976B33}" srcOrd="0" destOrd="0" presId="urn:microsoft.com/office/officeart/2005/8/layout/hierarchy2"/>
    <dgm:cxn modelId="{B191151F-2FE8-4827-9FCE-F3CEFFC20A1C}" type="presParOf" srcId="{1B76014C-7C68-8A42-ACB6-CB6389EC7ADC}" destId="{37A0DF21-7C3D-7A44-BAF2-6492A038ED0D}" srcOrd="1" destOrd="0" presId="urn:microsoft.com/office/officeart/2005/8/layout/hierarchy2"/>
    <dgm:cxn modelId="{C55626C8-F481-F64F-ACED-DB34FDEEE9A4}" type="presParOf" srcId="{B6CE9231-A555-5148-884B-201DCE654E8F}" destId="{0926D163-2E01-EE42-BCA7-1DBC6BB0D0DD}" srcOrd="2" destOrd="0" presId="urn:microsoft.com/office/officeart/2005/8/layout/hierarchy2"/>
    <dgm:cxn modelId="{79D2FE26-1CC3-1F47-AB99-415EF1769A66}" type="presParOf" srcId="{0926D163-2E01-EE42-BCA7-1DBC6BB0D0DD}" destId="{DC959ED4-166F-A343-A2F1-0E9F18A027AC}" srcOrd="0" destOrd="0" presId="urn:microsoft.com/office/officeart/2005/8/layout/hierarchy2"/>
    <dgm:cxn modelId="{22E49939-E49A-9546-BC59-FD6C3A712C4E}" type="presParOf" srcId="{B6CE9231-A555-5148-884B-201DCE654E8F}" destId="{9CFD140E-C6D9-5D43-946E-7ED3CFA4D466}" srcOrd="3" destOrd="0" presId="urn:microsoft.com/office/officeart/2005/8/layout/hierarchy2"/>
    <dgm:cxn modelId="{EF67D617-5DC6-A54B-BF4B-3DF73E2A8CE2}" type="presParOf" srcId="{9CFD140E-C6D9-5D43-946E-7ED3CFA4D466}" destId="{3C27D03A-CF0E-E444-8BAA-351D84F740DC}" srcOrd="0" destOrd="0" presId="urn:microsoft.com/office/officeart/2005/8/layout/hierarchy2"/>
    <dgm:cxn modelId="{0A9E4F5F-CEEA-3B48-B44C-91F3CF10CFE1}" type="presParOf" srcId="{9CFD140E-C6D9-5D43-946E-7ED3CFA4D466}" destId="{B32C3430-86FF-474E-9020-33963430B9F4}" srcOrd="1" destOrd="0" presId="urn:microsoft.com/office/officeart/2005/8/layout/hierarchy2"/>
    <dgm:cxn modelId="{8055DA4F-30CD-1B45-BAE2-C88723CD106C}" type="presParOf" srcId="{B32C3430-86FF-474E-9020-33963430B9F4}" destId="{6F68DC2D-C044-794F-99EE-1A4BBACE326D}" srcOrd="0" destOrd="0" presId="urn:microsoft.com/office/officeart/2005/8/layout/hierarchy2"/>
    <dgm:cxn modelId="{8C3AE8C8-C3AD-EE49-9AD7-98485C8D6A82}" type="presParOf" srcId="{6F68DC2D-C044-794F-99EE-1A4BBACE326D}" destId="{6A77402E-EFD3-194A-B3FE-6A41CB8CE12C}" srcOrd="0" destOrd="0" presId="urn:microsoft.com/office/officeart/2005/8/layout/hierarchy2"/>
    <dgm:cxn modelId="{9A4B2B54-FBAE-A844-9F99-EB398F15A73E}" type="presParOf" srcId="{B32C3430-86FF-474E-9020-33963430B9F4}" destId="{761CB646-364D-114D-9FBD-ADB9F1F4B754}" srcOrd="1" destOrd="0" presId="urn:microsoft.com/office/officeart/2005/8/layout/hierarchy2"/>
    <dgm:cxn modelId="{CE533B06-87F6-3941-A718-6E06597A2B10}" type="presParOf" srcId="{761CB646-364D-114D-9FBD-ADB9F1F4B754}" destId="{FBCD0F46-6891-D04B-A3D3-99947A6C54A3}" srcOrd="0" destOrd="0" presId="urn:microsoft.com/office/officeart/2005/8/layout/hierarchy2"/>
    <dgm:cxn modelId="{E1D591A1-EFA7-B74D-80A7-87F861D723E4}" type="presParOf" srcId="{761CB646-364D-114D-9FBD-ADB9F1F4B754}" destId="{5C329333-ECCA-9841-8D84-E746B2CFEACD}" srcOrd="1" destOrd="0" presId="urn:microsoft.com/office/officeart/2005/8/layout/hierarchy2"/>
    <dgm:cxn modelId="{DE224EB8-337E-174D-A4F4-C89E3F57DED3}" type="presParOf" srcId="{5C329333-ECCA-9841-8D84-E746B2CFEACD}" destId="{B8743791-FFEF-9B44-9975-557197B4EA23}" srcOrd="0" destOrd="0" presId="urn:microsoft.com/office/officeart/2005/8/layout/hierarchy2"/>
    <dgm:cxn modelId="{60E2A516-F59A-C44F-9452-8B2C80A3AF67}" type="presParOf" srcId="{B8743791-FFEF-9B44-9975-557197B4EA23}" destId="{36927B1E-C749-3A42-9727-89FC448F6AA9}" srcOrd="0" destOrd="0" presId="urn:microsoft.com/office/officeart/2005/8/layout/hierarchy2"/>
    <dgm:cxn modelId="{53BB3CD3-F54C-914F-B92A-3712C1CE016C}" type="presParOf" srcId="{5C329333-ECCA-9841-8D84-E746B2CFEACD}" destId="{5F10ACB8-83EC-874B-91B9-0DE992CDFDC4}" srcOrd="1" destOrd="0" presId="urn:microsoft.com/office/officeart/2005/8/layout/hierarchy2"/>
    <dgm:cxn modelId="{73D57DF1-30C1-E743-BCDC-9D7062E8675B}" type="presParOf" srcId="{5F10ACB8-83EC-874B-91B9-0DE992CDFDC4}" destId="{0935D64C-6DE6-8C43-BA4D-ABB1CD0728DE}" srcOrd="0" destOrd="0" presId="urn:microsoft.com/office/officeart/2005/8/layout/hierarchy2"/>
    <dgm:cxn modelId="{3C338B12-12C3-864C-976A-5AE6729BA3E6}" type="presParOf" srcId="{5F10ACB8-83EC-874B-91B9-0DE992CDFDC4}" destId="{D13D228E-89B8-9646-B797-7C2B4E273C62}" srcOrd="1" destOrd="0" presId="urn:microsoft.com/office/officeart/2005/8/layout/hierarchy2"/>
    <dgm:cxn modelId="{357CFD6F-51D4-F84D-A1F7-1D289D4E9512}" type="presParOf" srcId="{B6CE9231-A555-5148-884B-201DCE654E8F}" destId="{F7940B1E-E81C-4C44-A7CC-BC33D0BD4AEF}" srcOrd="4" destOrd="0" presId="urn:microsoft.com/office/officeart/2005/8/layout/hierarchy2"/>
    <dgm:cxn modelId="{A39599D8-56E0-C14D-B2E4-E8C79C0613AC}" type="presParOf" srcId="{F7940B1E-E81C-4C44-A7CC-BC33D0BD4AEF}" destId="{0A190987-8728-3C45-81B3-DC0255B74610}" srcOrd="0" destOrd="0" presId="urn:microsoft.com/office/officeart/2005/8/layout/hierarchy2"/>
    <dgm:cxn modelId="{C300ACD2-F2D1-B54C-B2C7-502CBBAE15B8}" type="presParOf" srcId="{B6CE9231-A555-5148-884B-201DCE654E8F}" destId="{1AA909E8-35A4-DD43-87AF-FD5C93DC3D53}" srcOrd="5" destOrd="0" presId="urn:microsoft.com/office/officeart/2005/8/layout/hierarchy2"/>
    <dgm:cxn modelId="{E8DE64D0-3915-6644-B71B-D2CFDA52E14D}" type="presParOf" srcId="{1AA909E8-35A4-DD43-87AF-FD5C93DC3D53}" destId="{3C9BB401-2446-6F4E-BED0-0077BA80B29E}" srcOrd="0" destOrd="0" presId="urn:microsoft.com/office/officeart/2005/8/layout/hierarchy2"/>
    <dgm:cxn modelId="{8CEB7A10-0A70-8B4A-92FE-669BB9E02636}" type="presParOf" srcId="{1AA909E8-35A4-DD43-87AF-FD5C93DC3D53}" destId="{092A805C-AE04-CF48-AC80-FD67A80A7F1E}" srcOrd="1" destOrd="0" presId="urn:microsoft.com/office/officeart/2005/8/layout/hierarchy2"/>
    <dgm:cxn modelId="{19C04C76-1468-2D47-96F1-F0E7FA1C70F5}" type="presParOf" srcId="{092A805C-AE04-CF48-AC80-FD67A80A7F1E}" destId="{135C00F2-174D-3541-A895-AA316AE43D67}" srcOrd="0" destOrd="0" presId="urn:microsoft.com/office/officeart/2005/8/layout/hierarchy2"/>
    <dgm:cxn modelId="{E12D13F9-4695-FE4F-AD45-90A80F235510}" type="presParOf" srcId="{135C00F2-174D-3541-A895-AA316AE43D67}" destId="{38993623-43C2-6549-8ECA-70F9B4A1CE11}" srcOrd="0" destOrd="0" presId="urn:microsoft.com/office/officeart/2005/8/layout/hierarchy2"/>
    <dgm:cxn modelId="{82E1CB55-671E-374D-8BD6-CC3C34E0A31F}" type="presParOf" srcId="{092A805C-AE04-CF48-AC80-FD67A80A7F1E}" destId="{BC5767DE-213E-394D-B6D3-ECAB76294DA8}" srcOrd="1" destOrd="0" presId="urn:microsoft.com/office/officeart/2005/8/layout/hierarchy2"/>
    <dgm:cxn modelId="{76353478-010C-9E46-9CED-68FD8E343A7B}" type="presParOf" srcId="{BC5767DE-213E-394D-B6D3-ECAB76294DA8}" destId="{C139F037-1C54-F342-9A03-6C9C9449D2E2}" srcOrd="0" destOrd="0" presId="urn:microsoft.com/office/officeart/2005/8/layout/hierarchy2"/>
    <dgm:cxn modelId="{0CC8D9AE-A4A2-2740-AB97-CDCF4D05E384}" type="presParOf" srcId="{BC5767DE-213E-394D-B6D3-ECAB76294DA8}" destId="{096C96B2-28C7-264E-B0DB-9EAA2DC6F42F}" srcOrd="1" destOrd="0" presId="urn:microsoft.com/office/officeart/2005/8/layout/hierarchy2"/>
    <dgm:cxn modelId="{32983765-B55A-1E47-8012-75ACC0D93147}" type="presParOf" srcId="{096C96B2-28C7-264E-B0DB-9EAA2DC6F42F}" destId="{E29FDF20-398D-FC45-BE9D-19A362D2F156}" srcOrd="0" destOrd="0" presId="urn:microsoft.com/office/officeart/2005/8/layout/hierarchy2"/>
    <dgm:cxn modelId="{3F0C8AE5-72B1-A04C-96DD-1CCD2654296E}" type="presParOf" srcId="{E29FDF20-398D-FC45-BE9D-19A362D2F156}" destId="{2946C4B3-A467-E74B-9EF5-E303EF6C1972}" srcOrd="0" destOrd="0" presId="urn:microsoft.com/office/officeart/2005/8/layout/hierarchy2"/>
    <dgm:cxn modelId="{139FBD75-FD2B-D747-BAC7-3B33A3C26B6C}" type="presParOf" srcId="{096C96B2-28C7-264E-B0DB-9EAA2DC6F42F}" destId="{B6B4D52A-5659-884A-9B53-80BC2044B4D2}" srcOrd="1" destOrd="0" presId="urn:microsoft.com/office/officeart/2005/8/layout/hierarchy2"/>
    <dgm:cxn modelId="{8159DD17-BA38-C94D-87BF-3A13D0374768}" type="presParOf" srcId="{B6B4D52A-5659-884A-9B53-80BC2044B4D2}" destId="{0F8CB807-781F-4F46-832D-F97508B8D83A}" srcOrd="0" destOrd="0" presId="urn:microsoft.com/office/officeart/2005/8/layout/hierarchy2"/>
    <dgm:cxn modelId="{7065EB0D-7324-FB43-B518-DB8916DBC534}" type="presParOf" srcId="{B6B4D52A-5659-884A-9B53-80BC2044B4D2}" destId="{2A85375B-C36F-AC48-8CEC-2F9B97CA76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82F604-54B2-D648-A25A-885854176579}">
      <dsp:nvSpPr>
        <dsp:cNvPr id="0" name=""/>
        <dsp:cNvSpPr/>
      </dsp:nvSpPr>
      <dsp:spPr>
        <a:xfrm>
          <a:off x="5409" y="245289"/>
          <a:ext cx="1456282" cy="3516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rgbClr val="000000"/>
              </a:solidFill>
            </a:rPr>
            <a:t>Lideranças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formadas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pelo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Colégio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Medianeira</a:t>
          </a:r>
          <a:r>
            <a:rPr lang="en-US" sz="1700" kern="1200" dirty="0">
              <a:solidFill>
                <a:srgbClr val="000000"/>
              </a:solidFill>
            </a:rPr>
            <a:t>, </a:t>
          </a:r>
          <a:r>
            <a:rPr lang="en-US" sz="1700" kern="1200" dirty="0" err="1">
              <a:solidFill>
                <a:srgbClr val="000000"/>
              </a:solidFill>
            </a:rPr>
            <a:t>Alunos</a:t>
          </a:r>
          <a:r>
            <a:rPr lang="en-US" sz="1700" kern="1200" dirty="0">
              <a:solidFill>
                <a:srgbClr val="000000"/>
              </a:solidFill>
            </a:rPr>
            <a:t> e ex-</a:t>
          </a:r>
          <a:r>
            <a:rPr lang="en-US" sz="1700" kern="1200" dirty="0" err="1">
              <a:solidFill>
                <a:srgbClr val="000000"/>
              </a:solidFill>
            </a:rPr>
            <a:t>alunos</a:t>
          </a:r>
          <a:r>
            <a:rPr lang="en-US" sz="1700" kern="1200" dirty="0">
              <a:solidFill>
                <a:srgbClr val="000000"/>
              </a:solidFill>
            </a:rPr>
            <a:t> de </a:t>
          </a:r>
          <a:r>
            <a:rPr lang="en-US" sz="1700" kern="1200" dirty="0" err="1">
              <a:solidFill>
                <a:srgbClr val="000000"/>
              </a:solidFill>
            </a:rPr>
            <a:t>Colégios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Jesuítas</a:t>
          </a:r>
          <a:r>
            <a:rPr lang="en-US" sz="1700" kern="1200" dirty="0">
              <a:solidFill>
                <a:srgbClr val="000000"/>
              </a:solidFill>
            </a:rPr>
            <a:t>, </a:t>
          </a:r>
          <a:r>
            <a:rPr lang="en-US" sz="1700" kern="1200" dirty="0" err="1">
              <a:solidFill>
                <a:srgbClr val="000000"/>
              </a:solidFill>
            </a:rPr>
            <a:t>Participantes</a:t>
          </a:r>
          <a:r>
            <a:rPr lang="en-US" sz="1700" kern="1200" dirty="0">
              <a:solidFill>
                <a:srgbClr val="000000"/>
              </a:solidFill>
            </a:rPr>
            <a:t> do </a:t>
          </a:r>
          <a:r>
            <a:rPr lang="en-US" sz="1700" kern="1200" dirty="0" err="1">
              <a:solidFill>
                <a:srgbClr val="000000"/>
              </a:solidFill>
            </a:rPr>
            <a:t>Espaço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Mag+s</a:t>
          </a:r>
          <a:r>
            <a:rPr lang="en-US" sz="1700" kern="1200" dirty="0">
              <a:solidFill>
                <a:srgbClr val="000000"/>
              </a:solidFill>
            </a:rPr>
            <a:t>, </a:t>
          </a:r>
          <a:r>
            <a:rPr lang="en-US" sz="1700" kern="1200" dirty="0" err="1">
              <a:solidFill>
                <a:srgbClr val="000000"/>
              </a:solidFill>
            </a:rPr>
            <a:t>Universitários</a:t>
          </a:r>
          <a:r>
            <a:rPr lang="en-US" sz="1700" kern="1200" dirty="0">
              <a:solidFill>
                <a:srgbClr val="000000"/>
              </a:solidFill>
            </a:rPr>
            <a:t>, </a:t>
          </a:r>
          <a:r>
            <a:rPr lang="en-US" sz="1700" kern="1200" dirty="0" err="1">
              <a:solidFill>
                <a:srgbClr val="000000"/>
              </a:solidFill>
            </a:rPr>
            <a:t>Escoteiros</a:t>
          </a:r>
          <a:r>
            <a:rPr lang="en-US" sz="1700" kern="1200" dirty="0">
              <a:solidFill>
                <a:srgbClr val="000000"/>
              </a:solidFill>
            </a:rPr>
            <a:t>, </a:t>
          </a:r>
          <a:r>
            <a:rPr lang="en-US" sz="1700" kern="1200" dirty="0" err="1">
              <a:solidFill>
                <a:srgbClr val="000000"/>
              </a:solidFill>
            </a:rPr>
            <a:t>Aleatórios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5409" y="245289"/>
        <a:ext cx="1456282" cy="3516645"/>
      </dsp:txXfrm>
    </dsp:sp>
    <dsp:sp modelId="{877C9B47-5BFB-E04D-A0CC-D56F867A2C7D}">
      <dsp:nvSpPr>
        <dsp:cNvPr id="0" name=""/>
        <dsp:cNvSpPr/>
      </dsp:nvSpPr>
      <dsp:spPr>
        <a:xfrm rot="19457599">
          <a:off x="1394265" y="1777917"/>
          <a:ext cx="717366" cy="32707"/>
        </a:xfrm>
        <a:custGeom>
          <a:avLst/>
          <a:gdLst/>
          <a:ahLst/>
          <a:cxnLst/>
          <a:rect l="0" t="0" r="0" b="0"/>
          <a:pathLst>
            <a:path>
              <a:moveTo>
                <a:pt x="0" y="16353"/>
              </a:moveTo>
              <a:lnTo>
                <a:pt x="717366" y="16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/>
            </a:solidFill>
          </a:endParaRPr>
        </a:p>
      </dsp:txBody>
      <dsp:txXfrm rot="19457599">
        <a:off x="1735014" y="1776337"/>
        <a:ext cx="35868" cy="35868"/>
      </dsp:txXfrm>
    </dsp:sp>
    <dsp:sp modelId="{1D2B272D-E65C-964E-8BE3-AF7C5BA10E1B}">
      <dsp:nvSpPr>
        <dsp:cNvPr id="0" name=""/>
        <dsp:cNvSpPr/>
      </dsp:nvSpPr>
      <dsp:spPr>
        <a:xfrm>
          <a:off x="2044205" y="1220860"/>
          <a:ext cx="1456282" cy="728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rgbClr val="000000"/>
              </a:solidFill>
            </a:rPr>
            <a:t>Formação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Inaciana</a:t>
          </a:r>
          <a:r>
            <a:rPr lang="en-US" sz="1700" kern="1200" dirty="0">
              <a:solidFill>
                <a:srgbClr val="000000"/>
              </a:solidFill>
            </a:rPr>
            <a:t> </a:t>
          </a:r>
          <a:r>
            <a:rPr lang="en-US" sz="1700" kern="1200" dirty="0" err="1">
              <a:solidFill>
                <a:srgbClr val="000000"/>
              </a:solidFill>
            </a:rPr>
            <a:t>Geral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2044205" y="1220860"/>
        <a:ext cx="1456282" cy="728141"/>
      </dsp:txXfrm>
    </dsp:sp>
    <dsp:sp modelId="{E914E354-4FA3-7349-9D22-622861C39D6D}">
      <dsp:nvSpPr>
        <dsp:cNvPr id="0" name=""/>
        <dsp:cNvSpPr/>
      </dsp:nvSpPr>
      <dsp:spPr>
        <a:xfrm>
          <a:off x="3500487" y="1568577"/>
          <a:ext cx="582512" cy="32707"/>
        </a:xfrm>
        <a:custGeom>
          <a:avLst/>
          <a:gdLst/>
          <a:ahLst/>
          <a:cxnLst/>
          <a:rect l="0" t="0" r="0" b="0"/>
          <a:pathLst>
            <a:path>
              <a:moveTo>
                <a:pt x="0" y="16353"/>
              </a:moveTo>
              <a:lnTo>
                <a:pt x="582512" y="163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/>
            </a:solidFill>
          </a:endParaRPr>
        </a:p>
      </dsp:txBody>
      <dsp:txXfrm>
        <a:off x="3777181" y="1570367"/>
        <a:ext cx="29125" cy="29125"/>
      </dsp:txXfrm>
    </dsp:sp>
    <dsp:sp modelId="{29174F78-B64C-D947-9AFB-9F6BD2785FE5}">
      <dsp:nvSpPr>
        <dsp:cNvPr id="0" name=""/>
        <dsp:cNvSpPr/>
      </dsp:nvSpPr>
      <dsp:spPr>
        <a:xfrm>
          <a:off x="4083000" y="1220860"/>
          <a:ext cx="1456282" cy="728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rgbClr val="000000"/>
              </a:solidFill>
            </a:rPr>
            <a:t>Grupos</a:t>
          </a:r>
          <a:r>
            <a:rPr lang="en-US" sz="1700" kern="1200" dirty="0">
              <a:solidFill>
                <a:srgbClr val="000000"/>
              </a:solidFill>
            </a:rPr>
            <a:t> de </a:t>
          </a:r>
          <a:r>
            <a:rPr lang="en-US" sz="1700" kern="1200" dirty="0" err="1">
              <a:solidFill>
                <a:srgbClr val="000000"/>
              </a:solidFill>
            </a:rPr>
            <a:t>acolhimento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4083000" y="1220860"/>
        <a:ext cx="1456282" cy="728141"/>
      </dsp:txXfrm>
    </dsp:sp>
    <dsp:sp modelId="{46493ECB-2037-A043-8DF9-C1C8D0951388}">
      <dsp:nvSpPr>
        <dsp:cNvPr id="0" name=""/>
        <dsp:cNvSpPr/>
      </dsp:nvSpPr>
      <dsp:spPr>
        <a:xfrm>
          <a:off x="5539282" y="1568577"/>
          <a:ext cx="582512" cy="32707"/>
        </a:xfrm>
        <a:custGeom>
          <a:avLst/>
          <a:gdLst/>
          <a:ahLst/>
          <a:cxnLst/>
          <a:rect l="0" t="0" r="0" b="0"/>
          <a:pathLst>
            <a:path>
              <a:moveTo>
                <a:pt x="0" y="16353"/>
              </a:moveTo>
              <a:lnTo>
                <a:pt x="582512" y="163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/>
            </a:solidFill>
          </a:endParaRPr>
        </a:p>
      </dsp:txBody>
      <dsp:txXfrm>
        <a:off x="5815976" y="1570367"/>
        <a:ext cx="29125" cy="29125"/>
      </dsp:txXfrm>
    </dsp:sp>
    <dsp:sp modelId="{EACA2F68-18CB-274E-B772-1746E1199433}">
      <dsp:nvSpPr>
        <dsp:cNvPr id="0" name=""/>
        <dsp:cNvSpPr/>
      </dsp:nvSpPr>
      <dsp:spPr>
        <a:xfrm>
          <a:off x="6121795" y="1220860"/>
          <a:ext cx="1456282" cy="728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rgbClr val="000000"/>
              </a:solidFill>
            </a:rPr>
            <a:t>Pré-CVX</a:t>
          </a:r>
        </a:p>
      </dsp:txBody>
      <dsp:txXfrm>
        <a:off x="6121795" y="1220860"/>
        <a:ext cx="1456282" cy="728141"/>
      </dsp:txXfrm>
    </dsp:sp>
    <dsp:sp modelId="{1BDA121B-806E-794B-AF69-768B73287B46}">
      <dsp:nvSpPr>
        <dsp:cNvPr id="0" name=""/>
        <dsp:cNvSpPr/>
      </dsp:nvSpPr>
      <dsp:spPr>
        <a:xfrm rot="2142401">
          <a:off x="1394265" y="2196598"/>
          <a:ext cx="717366" cy="32707"/>
        </a:xfrm>
        <a:custGeom>
          <a:avLst/>
          <a:gdLst/>
          <a:ahLst/>
          <a:cxnLst/>
          <a:rect l="0" t="0" r="0" b="0"/>
          <a:pathLst>
            <a:path>
              <a:moveTo>
                <a:pt x="0" y="16353"/>
              </a:moveTo>
              <a:lnTo>
                <a:pt x="717366" y="16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/>
            </a:solidFill>
          </a:endParaRPr>
        </a:p>
      </dsp:txBody>
      <dsp:txXfrm rot="2142401">
        <a:off x="1735014" y="2195018"/>
        <a:ext cx="35868" cy="35868"/>
      </dsp:txXfrm>
    </dsp:sp>
    <dsp:sp modelId="{06C233DE-0308-AA41-85FF-08DBAF628831}">
      <dsp:nvSpPr>
        <dsp:cNvPr id="0" name=""/>
        <dsp:cNvSpPr/>
      </dsp:nvSpPr>
      <dsp:spPr>
        <a:xfrm>
          <a:off x="2044205" y="2058222"/>
          <a:ext cx="1456282" cy="728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rgbClr val="000000"/>
              </a:solidFill>
            </a:rPr>
            <a:t>Grupos</a:t>
          </a:r>
          <a:r>
            <a:rPr lang="en-US" sz="1700" kern="1200" dirty="0">
              <a:solidFill>
                <a:srgbClr val="000000"/>
              </a:solidFill>
            </a:rPr>
            <a:t> de </a:t>
          </a:r>
          <a:r>
            <a:rPr lang="en-US" sz="1700" kern="1200" dirty="0" err="1">
              <a:solidFill>
                <a:srgbClr val="000000"/>
              </a:solidFill>
            </a:rPr>
            <a:t>acolhimento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2044205" y="2058222"/>
        <a:ext cx="1456282" cy="728141"/>
      </dsp:txXfrm>
    </dsp:sp>
    <dsp:sp modelId="{44C9D0C8-13EF-DB41-B18B-1D4C042DF6AB}">
      <dsp:nvSpPr>
        <dsp:cNvPr id="0" name=""/>
        <dsp:cNvSpPr/>
      </dsp:nvSpPr>
      <dsp:spPr>
        <a:xfrm>
          <a:off x="3500487" y="2405939"/>
          <a:ext cx="582512" cy="32707"/>
        </a:xfrm>
        <a:custGeom>
          <a:avLst/>
          <a:gdLst/>
          <a:ahLst/>
          <a:cxnLst/>
          <a:rect l="0" t="0" r="0" b="0"/>
          <a:pathLst>
            <a:path>
              <a:moveTo>
                <a:pt x="0" y="16353"/>
              </a:moveTo>
              <a:lnTo>
                <a:pt x="582512" y="163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/>
            </a:solidFill>
          </a:endParaRPr>
        </a:p>
      </dsp:txBody>
      <dsp:txXfrm>
        <a:off x="3777181" y="2407730"/>
        <a:ext cx="29125" cy="29125"/>
      </dsp:txXfrm>
    </dsp:sp>
    <dsp:sp modelId="{E5D4B8A3-3C23-414F-B3DF-72E577C74974}">
      <dsp:nvSpPr>
        <dsp:cNvPr id="0" name=""/>
        <dsp:cNvSpPr/>
      </dsp:nvSpPr>
      <dsp:spPr>
        <a:xfrm>
          <a:off x="4083000" y="2058222"/>
          <a:ext cx="1456282" cy="728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rgbClr val="000000"/>
              </a:solidFill>
            </a:rPr>
            <a:t>Pré-CVX</a:t>
          </a:r>
        </a:p>
      </dsp:txBody>
      <dsp:txXfrm>
        <a:off x="4083000" y="2058222"/>
        <a:ext cx="1456282" cy="7281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D91852-94BE-E548-9F7D-E3BDCB61D676}">
      <dsp:nvSpPr>
        <dsp:cNvPr id="0" name=""/>
        <dsp:cNvSpPr/>
      </dsp:nvSpPr>
      <dsp:spPr>
        <a:xfrm>
          <a:off x="1708" y="1180263"/>
          <a:ext cx="1457705" cy="1646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chemeClr val="tx1"/>
              </a:solidFill>
            </a:rPr>
            <a:t>Pais</a:t>
          </a:r>
          <a:r>
            <a:rPr lang="en-US" sz="1700" kern="1200" dirty="0">
              <a:solidFill>
                <a:schemeClr val="tx1"/>
              </a:solidFill>
            </a:rPr>
            <a:t> de </a:t>
          </a:r>
          <a:r>
            <a:rPr lang="en-US" sz="1700" kern="1200" dirty="0" err="1">
              <a:solidFill>
                <a:schemeClr val="tx1"/>
              </a:solidFill>
            </a:rPr>
            <a:t>alunos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Escoteiros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Comunidades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paroquiais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Cursilhistas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08" y="1180263"/>
        <a:ext cx="1457705" cy="1646697"/>
      </dsp:txXfrm>
    </dsp:sp>
    <dsp:sp modelId="{49898E1A-4AF2-0C4A-987D-FE1E32BE4E2F}">
      <dsp:nvSpPr>
        <dsp:cNvPr id="0" name=""/>
        <dsp:cNvSpPr/>
      </dsp:nvSpPr>
      <dsp:spPr>
        <a:xfrm rot="18289469">
          <a:off x="1240433" y="1568151"/>
          <a:ext cx="1021044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1021044" y="163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8289469">
        <a:off x="1725429" y="1558995"/>
        <a:ext cx="51052" cy="51052"/>
      </dsp:txXfrm>
    </dsp:sp>
    <dsp:sp modelId="{263072E7-4C23-E44E-ACB1-594B9816F16E}">
      <dsp:nvSpPr>
        <dsp:cNvPr id="0" name=""/>
        <dsp:cNvSpPr/>
      </dsp:nvSpPr>
      <dsp:spPr>
        <a:xfrm>
          <a:off x="2042496" y="801004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chemeClr val="tx1"/>
              </a:solidFill>
            </a:rPr>
            <a:t>Grupos</a:t>
          </a:r>
          <a:r>
            <a:rPr lang="en-US" sz="1700" kern="1200" dirty="0">
              <a:solidFill>
                <a:schemeClr val="tx1"/>
              </a:solidFill>
            </a:rPr>
            <a:t> de </a:t>
          </a:r>
          <a:r>
            <a:rPr lang="en-US" sz="1700" kern="1200" dirty="0" err="1">
              <a:solidFill>
                <a:schemeClr val="tx1"/>
              </a:solidFill>
            </a:rPr>
            <a:t>acolhimento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042496" y="801004"/>
        <a:ext cx="1457705" cy="728852"/>
      </dsp:txXfrm>
    </dsp:sp>
    <dsp:sp modelId="{7CE05585-FFF2-C347-91CF-1795A6D8DA9F}">
      <dsp:nvSpPr>
        <dsp:cNvPr id="0" name=""/>
        <dsp:cNvSpPr/>
      </dsp:nvSpPr>
      <dsp:spPr>
        <a:xfrm>
          <a:off x="3500202" y="1149061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3777166" y="1150853"/>
        <a:ext cx="29154" cy="29154"/>
      </dsp:txXfrm>
    </dsp:sp>
    <dsp:sp modelId="{77C75D22-1085-A149-92A4-19C1E8976B33}">
      <dsp:nvSpPr>
        <dsp:cNvPr id="0" name=""/>
        <dsp:cNvSpPr/>
      </dsp:nvSpPr>
      <dsp:spPr>
        <a:xfrm>
          <a:off x="4083285" y="801004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Pré-CVX</a:t>
          </a:r>
        </a:p>
      </dsp:txBody>
      <dsp:txXfrm>
        <a:off x="4083285" y="801004"/>
        <a:ext cx="1457705" cy="728852"/>
      </dsp:txXfrm>
    </dsp:sp>
    <dsp:sp modelId="{0926D163-2E01-EE42-BCA7-1DBC6BB0D0DD}">
      <dsp:nvSpPr>
        <dsp:cNvPr id="0" name=""/>
        <dsp:cNvSpPr/>
      </dsp:nvSpPr>
      <dsp:spPr>
        <a:xfrm>
          <a:off x="1459414" y="1987242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1736378" y="1989034"/>
        <a:ext cx="29154" cy="29154"/>
      </dsp:txXfrm>
    </dsp:sp>
    <dsp:sp modelId="{3C27D03A-CF0E-E444-8BAA-351D84F740DC}">
      <dsp:nvSpPr>
        <dsp:cNvPr id="0" name=""/>
        <dsp:cNvSpPr/>
      </dsp:nvSpPr>
      <dsp:spPr>
        <a:xfrm>
          <a:off x="2042496" y="1639185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EVC</a:t>
          </a:r>
        </a:p>
      </dsp:txBody>
      <dsp:txXfrm>
        <a:off x="2042496" y="1639185"/>
        <a:ext cx="1457705" cy="728852"/>
      </dsp:txXfrm>
    </dsp:sp>
    <dsp:sp modelId="{6F68DC2D-C044-794F-99EE-1A4BBACE326D}">
      <dsp:nvSpPr>
        <dsp:cNvPr id="0" name=""/>
        <dsp:cNvSpPr/>
      </dsp:nvSpPr>
      <dsp:spPr>
        <a:xfrm>
          <a:off x="3500202" y="1987242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3777166" y="1989034"/>
        <a:ext cx="29154" cy="29154"/>
      </dsp:txXfrm>
    </dsp:sp>
    <dsp:sp modelId="{FBCD0F46-6891-D04B-A3D3-99947A6C54A3}">
      <dsp:nvSpPr>
        <dsp:cNvPr id="0" name=""/>
        <dsp:cNvSpPr/>
      </dsp:nvSpPr>
      <dsp:spPr>
        <a:xfrm>
          <a:off x="4083285" y="1639185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chemeClr val="tx1"/>
              </a:solidFill>
            </a:rPr>
            <a:t>Grupos</a:t>
          </a:r>
          <a:r>
            <a:rPr lang="en-US" sz="1700" kern="1200" dirty="0">
              <a:solidFill>
                <a:schemeClr val="tx1"/>
              </a:solidFill>
            </a:rPr>
            <a:t> de </a:t>
          </a:r>
          <a:r>
            <a:rPr lang="en-US" sz="1700" kern="1200" dirty="0" err="1">
              <a:solidFill>
                <a:schemeClr val="tx1"/>
              </a:solidFill>
            </a:rPr>
            <a:t>acolhimento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083285" y="1639185"/>
        <a:ext cx="1457705" cy="728852"/>
      </dsp:txXfrm>
    </dsp:sp>
    <dsp:sp modelId="{B8743791-FFEF-9B44-9975-557197B4EA23}">
      <dsp:nvSpPr>
        <dsp:cNvPr id="0" name=""/>
        <dsp:cNvSpPr/>
      </dsp:nvSpPr>
      <dsp:spPr>
        <a:xfrm>
          <a:off x="5540991" y="1987242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17955" y="1989034"/>
        <a:ext cx="29154" cy="29154"/>
      </dsp:txXfrm>
    </dsp:sp>
    <dsp:sp modelId="{0935D64C-6DE6-8C43-BA4D-ABB1CD0728DE}">
      <dsp:nvSpPr>
        <dsp:cNvPr id="0" name=""/>
        <dsp:cNvSpPr/>
      </dsp:nvSpPr>
      <dsp:spPr>
        <a:xfrm>
          <a:off x="6124073" y="1639185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Pré-CVX</a:t>
          </a:r>
        </a:p>
      </dsp:txBody>
      <dsp:txXfrm>
        <a:off x="6124073" y="1639185"/>
        <a:ext cx="1457705" cy="728852"/>
      </dsp:txXfrm>
    </dsp:sp>
    <dsp:sp modelId="{F7940B1E-E81C-4C44-A7CC-BC33D0BD4AEF}">
      <dsp:nvSpPr>
        <dsp:cNvPr id="0" name=""/>
        <dsp:cNvSpPr/>
      </dsp:nvSpPr>
      <dsp:spPr>
        <a:xfrm rot="3310531">
          <a:off x="1240433" y="2406332"/>
          <a:ext cx="1021044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1021044" y="163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3310531">
        <a:off x="1725429" y="2397176"/>
        <a:ext cx="51052" cy="51052"/>
      </dsp:txXfrm>
    </dsp:sp>
    <dsp:sp modelId="{3C9BB401-2446-6F4E-BED0-0077BA80B29E}">
      <dsp:nvSpPr>
        <dsp:cNvPr id="0" name=""/>
        <dsp:cNvSpPr/>
      </dsp:nvSpPr>
      <dsp:spPr>
        <a:xfrm>
          <a:off x="2042496" y="2477366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chemeClr val="tx1"/>
              </a:solidFill>
            </a:rPr>
            <a:t>Formação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Inaciana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Geral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042496" y="2477366"/>
        <a:ext cx="1457705" cy="728852"/>
      </dsp:txXfrm>
    </dsp:sp>
    <dsp:sp modelId="{135C00F2-174D-3541-A895-AA316AE43D67}">
      <dsp:nvSpPr>
        <dsp:cNvPr id="0" name=""/>
        <dsp:cNvSpPr/>
      </dsp:nvSpPr>
      <dsp:spPr>
        <a:xfrm>
          <a:off x="3500202" y="2825423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3777166" y="2827215"/>
        <a:ext cx="29154" cy="29154"/>
      </dsp:txXfrm>
    </dsp:sp>
    <dsp:sp modelId="{C139F037-1C54-F342-9A03-6C9C9449D2E2}">
      <dsp:nvSpPr>
        <dsp:cNvPr id="0" name=""/>
        <dsp:cNvSpPr/>
      </dsp:nvSpPr>
      <dsp:spPr>
        <a:xfrm>
          <a:off x="4083285" y="2477366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>
              <a:solidFill>
                <a:schemeClr val="tx1"/>
              </a:solidFill>
            </a:rPr>
            <a:t>Grupos</a:t>
          </a:r>
          <a:r>
            <a:rPr lang="en-US" sz="1700" kern="1200" dirty="0">
              <a:solidFill>
                <a:schemeClr val="tx1"/>
              </a:solidFill>
            </a:rPr>
            <a:t> de </a:t>
          </a:r>
          <a:r>
            <a:rPr lang="en-US" sz="1700" kern="1200" dirty="0" err="1">
              <a:solidFill>
                <a:schemeClr val="tx1"/>
              </a:solidFill>
            </a:rPr>
            <a:t>acolhimento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083285" y="2477366"/>
        <a:ext cx="1457705" cy="728852"/>
      </dsp:txXfrm>
    </dsp:sp>
    <dsp:sp modelId="{E29FDF20-398D-FC45-BE9D-19A362D2F156}">
      <dsp:nvSpPr>
        <dsp:cNvPr id="0" name=""/>
        <dsp:cNvSpPr/>
      </dsp:nvSpPr>
      <dsp:spPr>
        <a:xfrm>
          <a:off x="5540991" y="2825423"/>
          <a:ext cx="583082" cy="32739"/>
        </a:xfrm>
        <a:custGeom>
          <a:avLst/>
          <a:gdLst/>
          <a:ahLst/>
          <a:cxnLst/>
          <a:rect l="0" t="0" r="0" b="0"/>
          <a:pathLst>
            <a:path>
              <a:moveTo>
                <a:pt x="0" y="16369"/>
              </a:moveTo>
              <a:lnTo>
                <a:pt x="583082" y="16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17955" y="2827215"/>
        <a:ext cx="29154" cy="29154"/>
      </dsp:txXfrm>
    </dsp:sp>
    <dsp:sp modelId="{0F8CB807-781F-4F46-832D-F97508B8D83A}">
      <dsp:nvSpPr>
        <dsp:cNvPr id="0" name=""/>
        <dsp:cNvSpPr/>
      </dsp:nvSpPr>
      <dsp:spPr>
        <a:xfrm>
          <a:off x="6124073" y="2477366"/>
          <a:ext cx="1457705" cy="72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Pré-CVX</a:t>
          </a:r>
        </a:p>
      </dsp:txBody>
      <dsp:txXfrm>
        <a:off x="6124073" y="2477366"/>
        <a:ext cx="1457705" cy="728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20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188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757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655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224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103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627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812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390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133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271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054A7F-A9D2-422F-A444-67957DE9B01A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2AC5A2-DCD6-420F-80DB-CF572CB85B37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469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408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Processos de Formação – CVX Regional Sul</a:t>
            </a:r>
            <a:endParaRPr lang="pt-BR" sz="32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sz="2400" dirty="0" smtClean="0"/>
          </a:p>
          <a:p>
            <a:pPr algn="ctr">
              <a:lnSpc>
                <a:spcPct val="150000"/>
              </a:lnSpc>
            </a:pPr>
            <a:r>
              <a:rPr lang="pt-BR" sz="2400" dirty="0" smtClean="0"/>
              <a:t>“A formação CVX é um processo de seguimento de Cristo cada vez mais de perto, em novas situações, novas dimensões de nossa personalidade, novos níveis de profundidade” (Carisma CVX, p. 110)</a:t>
            </a:r>
          </a:p>
        </p:txBody>
      </p:sp>
      <p:pic>
        <p:nvPicPr>
          <p:cNvPr id="7" name="Imagem 3" descr="C:\Users\Picheth\Desktop\logo da regio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025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Formação nas dimensões </a:t>
            </a:r>
            <a:r>
              <a:rPr lang="pt-BR" sz="3200" b="1" dirty="0"/>
              <a:t>do estilo de vida CVX: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Vida Espiritual</a:t>
            </a:r>
            <a:r>
              <a:rPr lang="pt-BR" dirty="0"/>
              <a:t>: sentir com JC, com Maria, com a Igreja e com o Mundo (oração, sacramentos, familiarizar-se com a </a:t>
            </a:r>
            <a:r>
              <a:rPr lang="pt-BR" dirty="0" smtClean="0"/>
              <a:t>Palavra)</a:t>
            </a:r>
            <a:endParaRPr lang="pt-BR" dirty="0"/>
          </a:p>
          <a:p>
            <a:pPr algn="just"/>
            <a:r>
              <a:rPr lang="pt-BR" b="1" dirty="0" smtClean="0"/>
              <a:t>Vida Comunitária</a:t>
            </a:r>
            <a:r>
              <a:rPr lang="pt-BR" b="1" dirty="0"/>
              <a:t>: </a:t>
            </a:r>
            <a:r>
              <a:rPr lang="pt-BR" dirty="0"/>
              <a:t>elementos formativos vividos dentro da comunidade, reforçando laços comunitários – Comunidade mundial</a:t>
            </a:r>
          </a:p>
          <a:p>
            <a:pPr algn="just"/>
            <a:r>
              <a:rPr lang="pt-BR" b="1" dirty="0" smtClean="0"/>
              <a:t>Vida Apostólica</a:t>
            </a:r>
            <a:r>
              <a:rPr lang="pt-BR" b="1" dirty="0"/>
              <a:t>: </a:t>
            </a:r>
            <a:r>
              <a:rPr lang="pt-BR" dirty="0"/>
              <a:t>experiência </a:t>
            </a:r>
            <a:r>
              <a:rPr lang="pt-BR" dirty="0" smtClean="0"/>
              <a:t>apostólicas, de serviço, vida missionária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r>
              <a:rPr lang="pt-BR" sz="3200" b="1" dirty="0" smtClean="0">
                <a:solidFill>
                  <a:schemeClr val="accent1"/>
                </a:solidFill>
              </a:rPr>
              <a:t>MOTIVAÇÃO </a:t>
            </a:r>
            <a:r>
              <a:rPr lang="pt-BR" sz="32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BUSCA  DESCOBERTA  CONFIRMAÇÃO</a:t>
            </a:r>
            <a:endParaRPr lang="pt-BR" sz="3200" b="1" dirty="0">
              <a:solidFill>
                <a:schemeClr val="accent1"/>
              </a:solidFill>
            </a:endParaRPr>
          </a:p>
        </p:txBody>
      </p:sp>
      <p:pic>
        <p:nvPicPr>
          <p:cNvPr id="4" name="Imagem 3" descr="C:\Users\Picheth\Desktop\logo da regio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402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 descr="C:\Users\Picheth\Desktop\logo da regio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luxograma: Processo Alternativo 2"/>
          <p:cNvSpPr/>
          <p:nvPr/>
        </p:nvSpPr>
        <p:spPr>
          <a:xfrm>
            <a:off x="2726575" y="640080"/>
            <a:ext cx="7115694" cy="143810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967644" y="681644"/>
            <a:ext cx="6858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 smtClean="0"/>
              <a:t>Experiências com a Espiritualidade Inaciana</a:t>
            </a:r>
          </a:p>
          <a:p>
            <a:pPr algn="ctr"/>
            <a:endParaRPr lang="pt-BR" dirty="0" smtClean="0"/>
          </a:p>
          <a:p>
            <a:pPr algn="ctr"/>
            <a:r>
              <a:rPr lang="pt-BR" sz="1600" dirty="0" smtClean="0"/>
              <a:t>EVC/retiros quaresmais, advento... </a:t>
            </a:r>
            <a:endParaRPr lang="pt-BR" sz="1600" dirty="0"/>
          </a:p>
          <a:p>
            <a:pPr algn="ctr"/>
            <a:r>
              <a:rPr lang="pt-BR" sz="1600" dirty="0" smtClean="0"/>
              <a:t>Exercícios Espirituais para Jovens (EEJ)</a:t>
            </a:r>
          </a:p>
          <a:p>
            <a:pPr algn="ctr"/>
            <a:r>
              <a:rPr lang="pt-BR" sz="1600" dirty="0" smtClean="0"/>
              <a:t>Atividades do Espaço </a:t>
            </a:r>
            <a:r>
              <a:rPr lang="pt-BR" sz="1600" dirty="0" err="1" smtClean="0"/>
              <a:t>Magis</a:t>
            </a:r>
            <a:endParaRPr lang="pt-BR" sz="1600" dirty="0"/>
          </a:p>
        </p:txBody>
      </p:sp>
      <p:sp>
        <p:nvSpPr>
          <p:cNvPr id="6" name="Seta em Curva para a Direita 5"/>
          <p:cNvSpPr/>
          <p:nvPr/>
        </p:nvSpPr>
        <p:spPr>
          <a:xfrm>
            <a:off x="4380807" y="1207268"/>
            <a:ext cx="365760" cy="56334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6230389" y="2155230"/>
            <a:ext cx="33250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Processo Alternativo 7"/>
          <p:cNvSpPr/>
          <p:nvPr/>
        </p:nvSpPr>
        <p:spPr>
          <a:xfrm>
            <a:off x="3362497" y="2693324"/>
            <a:ext cx="6089074" cy="100645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607724" y="2776451"/>
            <a:ext cx="5652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Grupos de Acolhimento</a:t>
            </a:r>
          </a:p>
          <a:p>
            <a:pPr algn="ctr"/>
            <a:r>
              <a:rPr lang="pt-BR" dirty="0" err="1" smtClean="0"/>
              <a:t>Pré</a:t>
            </a:r>
            <a:r>
              <a:rPr lang="pt-BR" dirty="0" smtClean="0"/>
              <a:t>-CVX</a:t>
            </a:r>
          </a:p>
          <a:p>
            <a:pPr algn="ctr"/>
            <a:r>
              <a:rPr lang="pt-BR" dirty="0" smtClean="0"/>
              <a:t>CVX</a:t>
            </a:r>
            <a:endParaRPr lang="pt-BR" dirty="0"/>
          </a:p>
        </p:txBody>
      </p:sp>
      <p:sp>
        <p:nvSpPr>
          <p:cNvPr id="11" name="Seta para Baixo 10"/>
          <p:cNvSpPr/>
          <p:nvPr/>
        </p:nvSpPr>
        <p:spPr>
          <a:xfrm>
            <a:off x="6226232" y="3780676"/>
            <a:ext cx="33250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Processo Alternativo 11"/>
          <p:cNvSpPr/>
          <p:nvPr/>
        </p:nvSpPr>
        <p:spPr>
          <a:xfrm>
            <a:off x="3389514" y="4318770"/>
            <a:ext cx="6089074" cy="197119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607724" y="4430684"/>
            <a:ext cx="58438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 smtClean="0"/>
              <a:t>Formação continuada</a:t>
            </a:r>
          </a:p>
          <a:p>
            <a:r>
              <a:rPr lang="pt-BR" sz="1600" dirty="0" smtClean="0">
                <a:sym typeface="Wingdings" panose="05000000000000000000" pitchFamily="2" charset="2"/>
              </a:rPr>
              <a:t>- Órgãos auxiliares: acompanhamento membros</a:t>
            </a:r>
          </a:p>
          <a:p>
            <a:r>
              <a:rPr lang="pt-BR" sz="1600" dirty="0" smtClean="0"/>
              <a:t>- Curso de assessores</a:t>
            </a:r>
          </a:p>
          <a:p>
            <a:r>
              <a:rPr lang="pt-BR" sz="1600" dirty="0" smtClean="0"/>
              <a:t>- Curso para acompanhamento espiritual (CAP)</a:t>
            </a:r>
          </a:p>
          <a:p>
            <a:r>
              <a:rPr lang="pt-BR" sz="1600" dirty="0" smtClean="0"/>
              <a:t>- Curso de formação sociopolítica (LA)</a:t>
            </a:r>
          </a:p>
          <a:p>
            <a:r>
              <a:rPr lang="pt-BR" sz="1600" dirty="0" smtClean="0"/>
              <a:t>- Curso de formação teológica (LA)</a:t>
            </a:r>
          </a:p>
          <a:p>
            <a:r>
              <a:rPr lang="pt-BR" sz="1600" dirty="0" smtClean="0"/>
              <a:t>- Biblioteca digital </a:t>
            </a:r>
            <a:endParaRPr lang="pt-BR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799811" y="2159076"/>
            <a:ext cx="434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Convite para conhecer o estilo de vida CVX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64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800" dirty="0"/>
              <a:t>Caminhos para incorporar </a:t>
            </a:r>
            <a:r>
              <a:rPr lang="pt-BR" sz="3800" b="1" dirty="0"/>
              <a:t>jovens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303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3" descr="C:\Users\Picheth\Desktop\logo da regional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5280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err="1"/>
              <a:t>Caminhos</a:t>
            </a:r>
            <a:r>
              <a:rPr lang="en-US" sz="3800" dirty="0"/>
              <a:t> </a:t>
            </a:r>
            <a:r>
              <a:rPr lang="en-US" sz="3800" dirty="0" err="1"/>
              <a:t>para</a:t>
            </a:r>
            <a:r>
              <a:rPr lang="en-US" sz="3800" dirty="0"/>
              <a:t> </a:t>
            </a:r>
            <a:r>
              <a:rPr lang="en-US" sz="3800" dirty="0" err="1"/>
              <a:t>incorporar</a:t>
            </a:r>
            <a:r>
              <a:rPr lang="en-US" sz="3800" dirty="0"/>
              <a:t> </a:t>
            </a:r>
            <a:r>
              <a:rPr lang="en-US" sz="3800" b="1" dirty="0" err="1"/>
              <a:t>adultos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303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3" descr="C:\Users\Picheth\Desktop\logo da regional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3068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6200000">
            <a:off x="-4552016" y="2865003"/>
            <a:ext cx="10058400" cy="954368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Partilha Corpo Apostólico Regional</a:t>
            </a:r>
            <a:endParaRPr lang="pt-BR" sz="2800" dirty="0"/>
          </a:p>
        </p:txBody>
      </p:sp>
      <p:pic>
        <p:nvPicPr>
          <p:cNvPr id="6" name="Imagem 3" descr="C:\Users\Picheth\Desktop\logo da regio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5957" y="230188"/>
            <a:ext cx="538757" cy="583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Organograma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88" r="8708"/>
          <a:stretch/>
        </p:blipFill>
        <p:spPr>
          <a:xfrm>
            <a:off x="1203821" y="0"/>
            <a:ext cx="9961293" cy="6188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2882</TotalTime>
  <Words>262</Words>
  <Application>Microsoft Office PowerPoint</Application>
  <PresentationFormat>Personalizar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Retrospectiva</vt:lpstr>
      <vt:lpstr>Processos de Formação – CVX Regional Sul</vt:lpstr>
      <vt:lpstr>Formação nas dimensões do estilo de vida CVX: </vt:lpstr>
      <vt:lpstr>Slide 3</vt:lpstr>
      <vt:lpstr>Caminhos para incorporar jovens</vt:lpstr>
      <vt:lpstr>Caminhos para incorporar adultos</vt:lpstr>
      <vt:lpstr>Partilha Corpo Apostólico Regional</vt:lpstr>
    </vt:vector>
  </TitlesOfParts>
  <Company>Tribunal de Justiça do Estado do Paraná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CRS – Curitiba – Mar/2018</dc:title>
  <dc:creator>kffe@tjpr.jus.br</dc:creator>
  <cp:lastModifiedBy>Kricia</cp:lastModifiedBy>
  <cp:revision>102</cp:revision>
  <dcterms:created xsi:type="dcterms:W3CDTF">2018-02-26T20:52:07Z</dcterms:created>
  <dcterms:modified xsi:type="dcterms:W3CDTF">2019-04-25T14:04:30Z</dcterms:modified>
</cp:coreProperties>
</file>